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36"/>
  </p:notesMasterIdLst>
  <p:sldIdLst>
    <p:sldId id="292" r:id="rId2"/>
    <p:sldId id="339" r:id="rId3"/>
    <p:sldId id="303" r:id="rId4"/>
    <p:sldId id="304" r:id="rId5"/>
    <p:sldId id="305" r:id="rId6"/>
    <p:sldId id="349" r:id="rId7"/>
    <p:sldId id="350" r:id="rId8"/>
    <p:sldId id="368" r:id="rId9"/>
    <p:sldId id="369" r:id="rId10"/>
    <p:sldId id="380" r:id="rId11"/>
    <p:sldId id="381" r:id="rId12"/>
    <p:sldId id="382" r:id="rId13"/>
    <p:sldId id="383" r:id="rId14"/>
    <p:sldId id="387" r:id="rId15"/>
    <p:sldId id="384" r:id="rId16"/>
    <p:sldId id="385" r:id="rId17"/>
    <p:sldId id="386" r:id="rId18"/>
    <p:sldId id="344" r:id="rId19"/>
    <p:sldId id="306" r:id="rId20"/>
    <p:sldId id="341" r:id="rId21"/>
    <p:sldId id="340" r:id="rId22"/>
    <p:sldId id="357" r:id="rId23"/>
    <p:sldId id="348" r:id="rId24"/>
    <p:sldId id="367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9" autoAdjust="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5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sz="1200"/>
              <a:t>Используете ли вы региональный навигатор дополнительного образования?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'[Педагоги_anketolog-report-1692269-survey-750510-regionalnyie-modelnyie-tsentryi-dod-opros-pedag.xlsx]№6. Одиночный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'[Педагоги_anketolog-report-1692269-survey-750510-regionalnyie-modelnyie-tsentryi-dod-opros-pedag.xlsx]№6. Одиночный выбор'!$A$9:$A$10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'[Педагоги_anketolog-report-1692269-survey-750510-regionalnyie-modelnyie-tsentryi-dod-opros-pedag.xlsx]№6. Одиночный выбор'!$C$9:$C$10</c:f>
              <c:numCache>
                <c:formatCode>General</c:formatCode>
                <c:ptCount val="2"/>
                <c:pt idx="0">
                  <c:v>84.4</c:v>
                </c:pt>
                <c:pt idx="1">
                  <c:v>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DD-408F-9989-BCA2C51D76B6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'[Педагоги_anketolog-report-1692269-survey-750510-regionalnyie-modelnyie-tsentryi-dod-opros-pedag.xlsx]№6. Одиночный выбор'!$D$8</c:f>
              <c:strCache>
                <c:ptCount val="1"/>
                <c:pt idx="0">
                  <c:v>Руководители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'[Педагоги_anketolog-report-1692269-survey-750510-regionalnyie-modelnyie-tsentryi-dod-opros-pedag.xlsx]№6. Одиночный выбор'!$A$9:$A$10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'[Педагоги_anketolog-report-1692269-survey-750510-regionalnyie-modelnyie-tsentryi-dod-opros-pedag.xlsx]№6. Одиночный выбор'!$D$9:$D$10</c:f>
              <c:numCache>
                <c:formatCode>General</c:formatCode>
                <c:ptCount val="2"/>
                <c:pt idx="0">
                  <c:v>96.8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DD-408F-9989-BCA2C51D76B6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51580672"/>
        <c:axId val="151582208"/>
      </c:barChart>
      <c:catAx>
        <c:axId val="1515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1582208"/>
        <c:crosses val="autoZero"/>
        <c:auto val="1"/>
        <c:lblAlgn val="ctr"/>
        <c:lblOffset val="100"/>
        <c:noMultiLvlLbl val="0"/>
      </c:catAx>
      <c:valAx>
        <c:axId val="151582208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51582208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b="0" i="0" u="none" strike="noStrike">
                <a:latin typeface="Calibri"/>
              </a:rPr>
              <a:t>Как обучаются дети с ОВЗ?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'[Педагоги_anketolog-report-1692269-survey-750510-regionalnyie-modelnyie-tsentryi-dod-opros-pedag.xlsx]№18. Множественный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'[Педагоги_anketolog-report-1692269-survey-750510-regionalnyie-modelnyie-tsentryi-dod-opros-pedag.xlsx]№18. Множественный выбор'!$A$9:$A$12</c:f>
              <c:strCache>
                <c:ptCount val="4"/>
                <c:pt idx="0">
                  <c:v>По адаптированным программам</c:v>
                </c:pt>
                <c:pt idx="1">
                  <c:v>Имеется индивидуальный маршрут программы ДОД  </c:v>
                </c:pt>
                <c:pt idx="2">
                  <c:v>Инклюзивно</c:v>
                </c:pt>
                <c:pt idx="3">
                  <c:v>Другое (что именно?)</c:v>
                </c:pt>
              </c:strCache>
            </c:strRef>
          </c:cat>
          <c:val>
            <c:numRef>
              <c:f>'[Педагоги_anketolog-report-1692269-survey-750510-regionalnyie-modelnyie-tsentryi-dod-opros-pedag.xlsx]№18. Множественный выбор'!$C$9:$C$12</c:f>
              <c:numCache>
                <c:formatCode>General</c:formatCode>
                <c:ptCount val="4"/>
                <c:pt idx="0">
                  <c:v>62.5</c:v>
                </c:pt>
                <c:pt idx="1">
                  <c:v>21.8</c:v>
                </c:pt>
                <c:pt idx="2">
                  <c:v>20.399999999999999</c:v>
                </c:pt>
                <c:pt idx="3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F8-4504-849A-7671B742B55E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'[Педагоги_anketolog-report-1692269-survey-750510-regionalnyie-modelnyie-tsentryi-dod-opros-pedag.xlsx]№18. Множественный выбор'!$D$8</c:f>
              <c:strCache>
                <c:ptCount val="1"/>
                <c:pt idx="0">
                  <c:v>Руководители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'[Педагоги_anketolog-report-1692269-survey-750510-regionalnyie-modelnyie-tsentryi-dod-opros-pedag.xlsx]№18. Множественный выбор'!$A$9:$A$12</c:f>
              <c:strCache>
                <c:ptCount val="4"/>
                <c:pt idx="0">
                  <c:v>По адаптированным программам</c:v>
                </c:pt>
                <c:pt idx="1">
                  <c:v>Имеется индивидуальный маршрут программы ДОД  </c:v>
                </c:pt>
                <c:pt idx="2">
                  <c:v>Инклюзивно</c:v>
                </c:pt>
                <c:pt idx="3">
                  <c:v>Другое (что именно?)</c:v>
                </c:pt>
              </c:strCache>
            </c:strRef>
          </c:cat>
          <c:val>
            <c:numRef>
              <c:f>'[Педагоги_anketolog-report-1692269-survey-750510-regionalnyie-modelnyie-tsentryi-dod-opros-pedag.xlsx]№18. Множественный выбор'!$D$9:$D$12</c:f>
              <c:numCache>
                <c:formatCode>General</c:formatCode>
                <c:ptCount val="4"/>
                <c:pt idx="0">
                  <c:v>77.400000000000006</c:v>
                </c:pt>
                <c:pt idx="1">
                  <c:v>30.2</c:v>
                </c:pt>
                <c:pt idx="2">
                  <c:v>31.1</c:v>
                </c:pt>
                <c:pt idx="3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F8-4504-849A-7671B742B55E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8396288"/>
        <c:axId val="168397824"/>
      </c:barChart>
      <c:catAx>
        <c:axId val="16839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8397824"/>
        <c:crosses val="autoZero"/>
        <c:auto val="1"/>
        <c:lblAlgn val="ctr"/>
        <c:lblOffset val="100"/>
        <c:noMultiLvlLbl val="0"/>
      </c:catAx>
      <c:valAx>
        <c:axId val="168397824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839782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b="0" i="0" u="none" strike="noStrike">
                <a:latin typeface="Calibri"/>
              </a:rPr>
              <a:t>Реализуете ли вы программы для детей с ОВЗ?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0096744637176569E-2"/>
          <c:y val="0.17762688281761946"/>
          <c:w val="0.7219375001597681"/>
          <c:h val="0.66970693541565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'[Педагоги_anketolog-report-1692269-survey-750510-regionalnyie-modelnyie-tsentryi-dod-opros-pedag.xlsx]№17. Одиночный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'[Педагоги_anketolog-report-1692269-survey-750510-regionalnyie-modelnyie-tsentryi-dod-opros-pedag.xlsx]№17. Одиночный выбор'!$A$9:$A$10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'[Педагоги_anketolog-report-1692269-survey-750510-regionalnyie-modelnyie-tsentryi-dod-opros-pedag.xlsx]№17. Одиночный выбор'!$C$9:$C$10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57-4E8B-900C-10E57921C8E2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'[Педагоги_anketolog-report-1692269-survey-750510-regionalnyie-modelnyie-tsentryi-dod-opros-pedag.xlsx]№17. Одиночный выбор'!$D$8</c:f>
              <c:strCache>
                <c:ptCount val="1"/>
                <c:pt idx="0">
                  <c:v>Руководители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'[Педагоги_anketolog-report-1692269-survey-750510-regionalnyie-modelnyie-tsentryi-dod-opros-pedag.xlsx]№17. Одиночный выбор'!$A$9:$A$10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'[Педагоги_anketolog-report-1692269-survey-750510-regionalnyie-modelnyie-tsentryi-dod-opros-pedag.xlsx]№17. Одиночный выбор'!$D$9:$D$10</c:f>
              <c:numCache>
                <c:formatCode>General</c:formatCode>
                <c:ptCount val="2"/>
                <c:pt idx="0">
                  <c:v>66.7</c:v>
                </c:pt>
                <c:pt idx="1">
                  <c:v>33.299999999999997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57-4E8B-900C-10E57921C8E2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9560320"/>
        <c:axId val="169574400"/>
      </c:barChart>
      <c:catAx>
        <c:axId val="16956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9574400"/>
        <c:crosses val="autoZero"/>
        <c:auto val="1"/>
        <c:lblAlgn val="ctr"/>
        <c:lblOffset val="100"/>
        <c:noMultiLvlLbl val="0"/>
      </c:catAx>
      <c:valAx>
        <c:axId val="169574400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957440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b="0" i="0" u="none" strike="noStrike">
                <a:latin typeface="Calibri"/>
              </a:rPr>
              <a:t>Реализуете ли вы краткосрочные каникулярные программы ДОД?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'[Педагоги_anketolog-report-1692269-survey-750510-regionalnyie-modelnyie-tsentryi-dod-opros-pedag.xlsx]№19. Одиночный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'[Педагоги_anketolog-report-1692269-survey-750510-regionalnyie-modelnyie-tsentryi-dod-opros-pedag.xlsx]№19. Одиночный выбор'!$A$9:$A$10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'[Педагоги_anketolog-report-1692269-survey-750510-regionalnyie-modelnyie-tsentryi-dod-opros-pedag.xlsx]№19. Одиночный выбор'!$C$9:$C$10</c:f>
              <c:numCache>
                <c:formatCode>General</c:formatCode>
                <c:ptCount val="2"/>
                <c:pt idx="0">
                  <c:v>52.2</c:v>
                </c:pt>
                <c:pt idx="1">
                  <c:v>47.8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92-4D4D-B514-328B23374CA4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'[Педагоги_anketolog-report-1692269-survey-750510-regionalnyie-modelnyie-tsentryi-dod-opros-pedag.xlsx]№19. Одиночный выбор'!$D$8</c:f>
              <c:strCache>
                <c:ptCount val="1"/>
                <c:pt idx="0">
                  <c:v>Руководители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'[Педагоги_anketolog-report-1692269-survey-750510-regionalnyie-modelnyie-tsentryi-dod-opros-pedag.xlsx]№19. Одиночный выбор'!$A$9:$A$10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'[Педагоги_anketolog-report-1692269-survey-750510-regionalnyie-modelnyie-tsentryi-dod-opros-pedag.xlsx]№19. Одиночный выбор'!$D$9:$D$10</c:f>
              <c:numCache>
                <c:formatCode>General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92-4D4D-B514-328B23374CA4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9607552"/>
        <c:axId val="169609088"/>
      </c:barChart>
      <c:catAx>
        <c:axId val="16960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9609088"/>
        <c:crosses val="autoZero"/>
        <c:auto val="1"/>
        <c:lblAlgn val="ctr"/>
        <c:lblOffset val="100"/>
        <c:noMultiLvlLbl val="0"/>
      </c:catAx>
      <c:valAx>
        <c:axId val="169609088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9609088"/>
        <c:crosses val="autoZero"/>
        <c:crossBetween val="midCat"/>
        <c:majorUnit val="20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sz="1400" b="0" i="0" u="none" strike="noStrike" dirty="0">
                <a:latin typeface="Calibri"/>
              </a:rPr>
              <a:t>(Руководители). Какие программы ДОД по длительности наиболее востребованы в текущем учебном году в вашей организации?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'[руководители_anketolog-report-1692270-survey-752099-regionalnyie-modelnyie-tsentryi-dod-opros-r.xlsx]№27. Одиночный выбор'!$C$8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'[руководители_anketolog-report-1692270-survey-752099-regionalnyie-modelnyie-tsentryi-dod-opros-r.xlsx]№27. Одиночный выбор'!$A$9:$A$14</c:f>
              <c:strCache>
                <c:ptCount val="6"/>
                <c:pt idx="0">
                  <c:v>сроком обучения 1 год</c:v>
                </c:pt>
                <c:pt idx="1">
                  <c:v>сроком обучения 2-3 года</c:v>
                </c:pt>
                <c:pt idx="2">
                  <c:v>сроком обучения 4-5 лет</c:v>
                </c:pt>
                <c:pt idx="3">
                  <c:v>сроком обучения более 5 лет</c:v>
                </c:pt>
                <c:pt idx="4">
                  <c:v>краткосрочные программы на каникулах</c:v>
                </c:pt>
                <c:pt idx="5">
                  <c:v>Другое</c:v>
                </c:pt>
              </c:strCache>
            </c:strRef>
          </c:cat>
          <c:val>
            <c:numRef>
              <c:f>'[руководители_anketolog-report-1692270-survey-752099-regionalnyie-modelnyie-tsentryi-dod-opros-r.xlsx]№27. Одиночный выбор'!$C$9:$C$14</c:f>
              <c:numCache>
                <c:formatCode>General</c:formatCode>
                <c:ptCount val="6"/>
                <c:pt idx="0">
                  <c:v>52</c:v>
                </c:pt>
                <c:pt idx="1">
                  <c:v>36.200000000000003</c:v>
                </c:pt>
                <c:pt idx="2">
                  <c:v>5.5</c:v>
                </c:pt>
                <c:pt idx="3">
                  <c:v>3.1</c:v>
                </c:pt>
                <c:pt idx="4">
                  <c:v>2.4</c:v>
                </c:pt>
                <c:pt idx="5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60-4F30-917A-6D746F497E29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9643008"/>
        <c:axId val="169670528"/>
      </c:barChart>
      <c:catAx>
        <c:axId val="1696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9670528"/>
        <c:crosses val="autoZero"/>
        <c:auto val="1"/>
        <c:lblAlgn val="ctr"/>
        <c:lblOffset val="100"/>
        <c:noMultiLvlLbl val="0"/>
      </c:catAx>
      <c:valAx>
        <c:axId val="169670528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96705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b="0" i="0" u="none" strike="noStrike">
                <a:latin typeface="Calibri"/>
              </a:rPr>
              <a:t>За последние три года наблюдаются ли изменения в работе вашей образовательной организации?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'[Педагоги_anketolog-report-1692269-survey-750510-regionalnyie-modelnyie-tsentryi-dod-opros-pedag.xlsx]№20. Множественный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'[Педагоги_anketolog-report-1692269-survey-750510-regionalnyie-modelnyie-tsentryi-dod-opros-pedag.xlsx]№20. Множественный выбор'!$A$9:$A$11</c:f>
              <c:strCache>
                <c:ptCount val="3"/>
                <c:pt idx="0">
                  <c:v>Произошли изменения к лучшему</c:v>
                </c:pt>
                <c:pt idx="1">
                  <c:v>Произошли изменения к худшему</c:v>
                </c:pt>
                <c:pt idx="2">
                  <c:v>Ничего не изменилось</c:v>
                </c:pt>
              </c:strCache>
            </c:strRef>
          </c:cat>
          <c:val>
            <c:numRef>
              <c:f>'[Педагоги_anketolog-report-1692269-survey-750510-regionalnyie-modelnyie-tsentryi-dod-opros-pedag.xlsx]№20. Множественный выбор'!$C$9:$C$11</c:f>
              <c:numCache>
                <c:formatCode>General</c:formatCode>
                <c:ptCount val="3"/>
                <c:pt idx="0">
                  <c:v>74.2</c:v>
                </c:pt>
                <c:pt idx="1">
                  <c:v>9.6</c:v>
                </c:pt>
                <c:pt idx="2">
                  <c:v>16.600000000000001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B8-442E-A58C-3408EA44E0C4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'[Педагоги_anketolog-report-1692269-survey-750510-regionalnyie-modelnyie-tsentryi-dod-opros-pedag.xlsx]№20. Множественный выбор'!$D$8</c:f>
              <c:strCache>
                <c:ptCount val="1"/>
                <c:pt idx="0">
                  <c:v>Руководители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'[Педагоги_anketolog-report-1692269-survey-750510-regionalnyie-modelnyie-tsentryi-dod-opros-pedag.xlsx]№20. Множественный выбор'!$A$9:$A$11</c:f>
              <c:strCache>
                <c:ptCount val="3"/>
                <c:pt idx="0">
                  <c:v>Произошли изменения к лучшему</c:v>
                </c:pt>
                <c:pt idx="1">
                  <c:v>Произошли изменения к худшему</c:v>
                </c:pt>
                <c:pt idx="2">
                  <c:v>Ничего не изменилось</c:v>
                </c:pt>
              </c:strCache>
            </c:strRef>
          </c:cat>
          <c:val>
            <c:numRef>
              <c:f>'[Педагоги_anketolog-report-1692269-survey-750510-regionalnyie-modelnyie-tsentryi-dod-opros-pedag.xlsx]№20. Множественный выбор'!$D$9:$D$11</c:f>
              <c:numCache>
                <c:formatCode>General</c:formatCode>
                <c:ptCount val="3"/>
                <c:pt idx="0">
                  <c:v>82.5</c:v>
                </c:pt>
                <c:pt idx="1">
                  <c:v>10.8</c:v>
                </c:pt>
                <c:pt idx="2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B8-442E-A58C-3408EA44E0C4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78038656"/>
        <c:axId val="178040192"/>
      </c:barChart>
      <c:catAx>
        <c:axId val="1780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040192"/>
        <c:crosses val="autoZero"/>
        <c:auto val="1"/>
        <c:lblAlgn val="ctr"/>
        <c:lblOffset val="100"/>
        <c:noMultiLvlLbl val="0"/>
      </c:catAx>
      <c:valAx>
        <c:axId val="178040192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78040192"/>
        <c:crosses val="autoZero"/>
        <c:crossBetween val="midCat"/>
        <c:majorUnit val="20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sz="1400"/>
              <a:t>Что изменилось в работе вашей образовательной организации за последние 3 года? 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'[Педагоги_anketolog-report-1692269-survey-750510-regionalnyie-modelnyie-tsentryi-dod-opros-pedag.xlsx]№21. Множественный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1358526246423748E-3"/>
                  <c:y val="-1.968810629097005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F5-4630-A68B-9BAD6CE736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'[Педагоги_anketolog-report-1692269-survey-750510-regionalnyie-modelnyie-tsentryi-dod-opros-pedag.xlsx]№21. Множественный выбор'!$A$9:$A$23</c:f>
              <c:strCache>
                <c:ptCount val="15"/>
                <c:pt idx="0">
                  <c:v>Повысился интерес детей к ДОД</c:v>
                </c:pt>
                <c:pt idx="1">
                  <c:v>Увеличилась нагрузка</c:v>
                </c:pt>
                <c:pt idx="2">
                  <c:v>Программы получили информационную открытость</c:v>
                </c:pt>
                <c:pt idx="3">
                  <c:v>Открылись новые возможности</c:v>
                </c:pt>
                <c:pt idx="4">
                  <c:v>Увеличилось количество детей</c:v>
                </c:pt>
                <c:pt idx="5">
                  <c:v>Появилось новое оборудование</c:v>
                </c:pt>
                <c:pt idx="6">
                  <c:v>Появилось больше конкурсов для педагогов</c:v>
                </c:pt>
                <c:pt idx="7">
                  <c:v>Повысилась активность родителей</c:v>
                </c:pt>
                <c:pt idx="8">
                  <c:v>Увеличилась активность родителей</c:v>
                </c:pt>
                <c:pt idx="9">
                  <c:v>Увеличилась зарплата</c:v>
                </c:pt>
                <c:pt idx="10">
                  <c:v>Ухудшились условия для творчества</c:v>
                </c:pt>
                <c:pt idx="11">
                  <c:v>Сформировалось педагогическое сообщество региона</c:v>
                </c:pt>
                <c:pt idx="12">
                  <c:v>Уменьшилось количество отчетных документов</c:v>
                </c:pt>
                <c:pt idx="13">
                  <c:v>Уменьшилось ответственность</c:v>
                </c:pt>
                <c:pt idx="14">
                  <c:v>Другое</c:v>
                </c:pt>
              </c:strCache>
            </c:strRef>
          </c:cat>
          <c:val>
            <c:numRef>
              <c:f>'[Педагоги_anketolog-report-1692269-survey-750510-regionalnyie-modelnyie-tsentryi-dod-opros-pedag.xlsx]№21. Множественный выбор'!$C$9:$C$23</c:f>
              <c:numCache>
                <c:formatCode>General</c:formatCode>
                <c:ptCount val="15"/>
                <c:pt idx="0">
                  <c:v>36.1</c:v>
                </c:pt>
                <c:pt idx="1">
                  <c:v>32.5</c:v>
                </c:pt>
                <c:pt idx="2">
                  <c:v>30.3</c:v>
                </c:pt>
                <c:pt idx="3">
                  <c:v>27</c:v>
                </c:pt>
                <c:pt idx="4">
                  <c:v>26.6</c:v>
                </c:pt>
                <c:pt idx="5">
                  <c:v>26.1</c:v>
                </c:pt>
                <c:pt idx="6">
                  <c:v>22.8</c:v>
                </c:pt>
                <c:pt idx="7">
                  <c:v>18</c:v>
                </c:pt>
                <c:pt idx="8">
                  <c:v>17.3</c:v>
                </c:pt>
                <c:pt idx="9">
                  <c:v>11.3</c:v>
                </c:pt>
                <c:pt idx="10">
                  <c:v>10.4</c:v>
                </c:pt>
                <c:pt idx="11">
                  <c:v>7.4</c:v>
                </c:pt>
                <c:pt idx="12">
                  <c:v>3.8</c:v>
                </c:pt>
                <c:pt idx="13">
                  <c:v>0.8</c:v>
                </c:pt>
                <c:pt idx="14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26-4445-B254-220AFE85D66B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'[Педагоги_anketolog-report-1692269-survey-750510-regionalnyie-modelnyie-tsentryi-dod-opros-pedag.xlsx]№21. Множественный выбор'!$D$8</c:f>
              <c:strCache>
                <c:ptCount val="1"/>
                <c:pt idx="0">
                  <c:v>Руководители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'[Педагоги_anketolog-report-1692269-survey-750510-regionalnyie-modelnyie-tsentryi-dod-opros-pedag.xlsx]№21. Множественный выбор'!$A$9:$A$23</c:f>
              <c:strCache>
                <c:ptCount val="15"/>
                <c:pt idx="0">
                  <c:v>Повысился интерес детей к ДОД</c:v>
                </c:pt>
                <c:pt idx="1">
                  <c:v>Увеличилась нагрузка</c:v>
                </c:pt>
                <c:pt idx="2">
                  <c:v>Программы получили информационную открытость</c:v>
                </c:pt>
                <c:pt idx="3">
                  <c:v>Открылись новые возможности</c:v>
                </c:pt>
                <c:pt idx="4">
                  <c:v>Увеличилось количество детей</c:v>
                </c:pt>
                <c:pt idx="5">
                  <c:v>Появилось новое оборудование</c:v>
                </c:pt>
                <c:pt idx="6">
                  <c:v>Появилось больше конкурсов для педагогов</c:v>
                </c:pt>
                <c:pt idx="7">
                  <c:v>Повысилась активность родителей</c:v>
                </c:pt>
                <c:pt idx="8">
                  <c:v>Увеличилась активность родителей</c:v>
                </c:pt>
                <c:pt idx="9">
                  <c:v>Увеличилась зарплата</c:v>
                </c:pt>
                <c:pt idx="10">
                  <c:v>Ухудшились условия для творчества</c:v>
                </c:pt>
                <c:pt idx="11">
                  <c:v>Сформировалось педагогическое сообщество региона</c:v>
                </c:pt>
                <c:pt idx="12">
                  <c:v>Уменьшилось количество отчетных документов</c:v>
                </c:pt>
                <c:pt idx="13">
                  <c:v>Уменьшилось ответственность</c:v>
                </c:pt>
                <c:pt idx="14">
                  <c:v>Другое</c:v>
                </c:pt>
              </c:strCache>
            </c:strRef>
          </c:cat>
          <c:val>
            <c:numRef>
              <c:f>'[Педагоги_anketolog-report-1692269-survey-750510-regionalnyie-modelnyie-tsentryi-dod-opros-pedag.xlsx]№21. Множественный выбор'!$D$9:$D$23</c:f>
              <c:numCache>
                <c:formatCode>General</c:formatCode>
                <c:ptCount val="15"/>
                <c:pt idx="0">
                  <c:v>45.2</c:v>
                </c:pt>
                <c:pt idx="1">
                  <c:v>31.5</c:v>
                </c:pt>
                <c:pt idx="2">
                  <c:v>54.8</c:v>
                </c:pt>
                <c:pt idx="3">
                  <c:v>43.5</c:v>
                </c:pt>
                <c:pt idx="4">
                  <c:v>42.7</c:v>
                </c:pt>
                <c:pt idx="5">
                  <c:v>57.3</c:v>
                </c:pt>
                <c:pt idx="6">
                  <c:v>33.1</c:v>
                </c:pt>
                <c:pt idx="7">
                  <c:v>37.1</c:v>
                </c:pt>
                <c:pt idx="8">
                  <c:v>25.8</c:v>
                </c:pt>
                <c:pt idx="9">
                  <c:v>20.2</c:v>
                </c:pt>
                <c:pt idx="10">
                  <c:v>3.2</c:v>
                </c:pt>
                <c:pt idx="11">
                  <c:v>16.100000000000001</c:v>
                </c:pt>
                <c:pt idx="12">
                  <c:v>0.8</c:v>
                </c:pt>
                <c:pt idx="13">
                  <c:v>0</c:v>
                </c:pt>
                <c:pt idx="14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26-4445-B254-220AFE85D66B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78103424"/>
        <c:axId val="178104960"/>
      </c:barChart>
      <c:catAx>
        <c:axId val="17810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78104960"/>
        <c:crosses val="autoZero"/>
        <c:auto val="1"/>
        <c:lblAlgn val="ctr"/>
        <c:lblOffset val="100"/>
        <c:noMultiLvlLbl val="0"/>
      </c:catAx>
      <c:valAx>
        <c:axId val="178104960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7810496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sz="1400" b="0" i="0" u="none" strike="noStrike">
                <a:latin typeface="Calibri"/>
              </a:rPr>
              <a:t>Как часто вы используете данные регионального навигатора дополнительного образования?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'[Педагоги_anketolog-report-1692269-survey-750510-regionalnyie-modelnyie-tsentryi-dod-opros-pedag.xlsx]№7. Одиночный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'[Педагоги_anketolog-report-1692269-survey-750510-regionalnyie-modelnyie-tsentryi-dod-opros-pedag.xlsx]№7. Одиночный выбор'!$A$9:$A$12</c:f>
              <c:strCache>
                <c:ptCount val="4"/>
                <c:pt idx="0">
                  <c:v>Раз в несколько месяцев</c:v>
                </c:pt>
                <c:pt idx="1">
                  <c:v>Каждый месяц</c:v>
                </c:pt>
                <c:pt idx="2">
                  <c:v>Каждую неделю</c:v>
                </c:pt>
                <c:pt idx="3">
                  <c:v>Каждый день</c:v>
                </c:pt>
              </c:strCache>
            </c:strRef>
          </c:cat>
          <c:val>
            <c:numRef>
              <c:f>'[Педагоги_anketolog-report-1692269-survey-750510-regionalnyie-modelnyie-tsentryi-dod-opros-pedag.xlsx]№7. Одиночный выбор'!$C$9:$C$12</c:f>
              <c:numCache>
                <c:formatCode>General</c:formatCode>
                <c:ptCount val="4"/>
                <c:pt idx="0">
                  <c:v>22.3</c:v>
                </c:pt>
                <c:pt idx="1">
                  <c:v>23.7</c:v>
                </c:pt>
                <c:pt idx="2">
                  <c:v>29.2</c:v>
                </c:pt>
                <c:pt idx="3">
                  <c:v>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4D-46A3-AC81-012F84F5F289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'[Педагоги_anketolog-report-1692269-survey-750510-regionalnyie-modelnyie-tsentryi-dod-opros-pedag.xlsx]№7. Одиночный выбор'!$D$8</c:f>
              <c:strCache>
                <c:ptCount val="1"/>
                <c:pt idx="0">
                  <c:v>Руководители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'[Педагоги_anketolog-report-1692269-survey-750510-regionalnyie-modelnyie-tsentryi-dod-opros-pedag.xlsx]№7. Одиночный выбор'!$A$9:$A$12</c:f>
              <c:strCache>
                <c:ptCount val="4"/>
                <c:pt idx="0">
                  <c:v>Раз в несколько месяцев</c:v>
                </c:pt>
                <c:pt idx="1">
                  <c:v>Каждый месяц</c:v>
                </c:pt>
                <c:pt idx="2">
                  <c:v>Каждую неделю</c:v>
                </c:pt>
                <c:pt idx="3">
                  <c:v>Каждый день</c:v>
                </c:pt>
              </c:strCache>
            </c:strRef>
          </c:cat>
          <c:val>
            <c:numRef>
              <c:f>'[Педагоги_anketolog-report-1692269-survey-750510-regionalnyie-modelnyie-tsentryi-dod-opros-pedag.xlsx]№7. Одиночный выбор'!$D$9:$D$12</c:f>
              <c:numCache>
                <c:formatCode>General</c:formatCode>
                <c:ptCount val="4"/>
                <c:pt idx="0">
                  <c:v>14.9</c:v>
                </c:pt>
                <c:pt idx="1">
                  <c:v>31.4</c:v>
                </c:pt>
                <c:pt idx="2">
                  <c:v>26.4</c:v>
                </c:pt>
                <c:pt idx="3">
                  <c:v>27.3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4D-46A3-AC81-012F84F5F289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2165504"/>
        <c:axId val="162167040"/>
      </c:barChart>
      <c:catAx>
        <c:axId val="16216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2167040"/>
        <c:crosses val="autoZero"/>
        <c:auto val="1"/>
        <c:lblAlgn val="ctr"/>
        <c:lblOffset val="100"/>
        <c:noMultiLvlLbl val="0"/>
      </c:catAx>
      <c:valAx>
        <c:axId val="162167040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216704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sz="1400" b="0" i="0" u="none" strike="noStrike" dirty="0">
                <a:latin typeface="Calibri"/>
              </a:rPr>
              <a:t>(Педагоги). Знаете ли вы, как финансируется ваша программа ДОД? 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'[Педагоги_anketolog-report-1692269-survey-750510-regionalnyie-modelnyie-tsentryi-dod-opros-pedag.xlsx]№8. Одиночный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'[Педагоги_anketolog-report-1692269-survey-750510-regionalnyie-modelnyie-tsentryi-dod-opros-pedag.xlsx]№8. Одиночный выбор'!$A$9:$A$12</c:f>
              <c:strCache>
                <c:ptCount val="4"/>
                <c:pt idx="0">
                  <c:v>Знаю</c:v>
                </c:pt>
                <c:pt idx="1">
                  <c:v>Скорее знаю</c:v>
                </c:pt>
                <c:pt idx="2">
                  <c:v>Скорее не знаю</c:v>
                </c:pt>
                <c:pt idx="3">
                  <c:v>Не знаю</c:v>
                </c:pt>
              </c:strCache>
            </c:strRef>
          </c:cat>
          <c:val>
            <c:numRef>
              <c:f>'[Педагоги_anketolog-report-1692269-survey-750510-regionalnyie-modelnyie-tsentryi-dod-opros-pedag.xlsx]№8. Одиночный выбор'!$C$9:$C$12</c:f>
              <c:numCache>
                <c:formatCode>General</c:formatCode>
                <c:ptCount val="4"/>
                <c:pt idx="0">
                  <c:v>40.5</c:v>
                </c:pt>
                <c:pt idx="1">
                  <c:v>21.2</c:v>
                </c:pt>
                <c:pt idx="2">
                  <c:v>18.399999999999999</c:v>
                </c:pt>
                <c:pt idx="3">
                  <c:v>19.899999999999999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9B-4EB2-BB98-A80861518C60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2196864"/>
        <c:axId val="162601216"/>
      </c:barChart>
      <c:catAx>
        <c:axId val="1621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2601216"/>
        <c:crosses val="autoZero"/>
        <c:auto val="1"/>
        <c:lblAlgn val="ctr"/>
        <c:lblOffset val="100"/>
        <c:noMultiLvlLbl val="0"/>
      </c:catAx>
      <c:valAx>
        <c:axId val="162601216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26012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/>
            <a:r>
              <a:rPr lang="ru-RU" sz="1400" b="0" i="0" u="none" strike="noStrike" dirty="0">
                <a:latin typeface="Calibri"/>
              </a:rPr>
              <a:t>Из каких средств финансируется ваша программа ДОД?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'[Педагоги_anketolog-report-1692269-survey-750510-regionalnyie-modelnyie-tsentryi-dod-opros-pedag.xlsx]№9. Множественный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'[Педагоги_anketolog-report-1692269-survey-750510-regionalnyie-modelnyie-tsentryi-dod-opros-pedag.xlsx]№9. Множественный выбор'!$A$9:$A$12</c:f>
              <c:strCache>
                <c:ptCount val="4"/>
                <c:pt idx="0">
                  <c:v>Муниципальное / государственное задание</c:v>
                </c:pt>
                <c:pt idx="1">
                  <c:v>Сертификат персонифицированного финансирования/социальный сертифкат</c:v>
                </c:pt>
                <c:pt idx="2">
                  <c:v>По договору о внебюджетной деятельности</c:v>
                </c:pt>
                <c:pt idx="3">
                  <c:v>Средства гранта</c:v>
                </c:pt>
              </c:strCache>
            </c:strRef>
          </c:cat>
          <c:val>
            <c:numRef>
              <c:f>'[Педагоги_anketolog-report-1692269-survey-750510-regionalnyie-modelnyie-tsentryi-dod-opros-pedag.xlsx]№9. Множественный выбор'!$C$9:$C$12</c:f>
              <c:numCache>
                <c:formatCode>General</c:formatCode>
                <c:ptCount val="4"/>
                <c:pt idx="0">
                  <c:v>71.3</c:v>
                </c:pt>
                <c:pt idx="1">
                  <c:v>42.1</c:v>
                </c:pt>
                <c:pt idx="2">
                  <c:v>6.4</c:v>
                </c:pt>
                <c:pt idx="3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E-4211-BFD2-49A6B4A98C01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'[Педагоги_anketolog-report-1692269-survey-750510-regionalnyie-modelnyie-tsentryi-dod-opros-pedag.xlsx]№9. Множественный выбор'!$D$8</c:f>
              <c:strCache>
                <c:ptCount val="1"/>
                <c:pt idx="0">
                  <c:v>Руководители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'[Педагоги_anketolog-report-1692269-survey-750510-regionalnyie-modelnyie-tsentryi-dod-opros-pedag.xlsx]№9. Множественный выбор'!$A$9:$A$12</c:f>
              <c:strCache>
                <c:ptCount val="4"/>
                <c:pt idx="0">
                  <c:v>Муниципальное / государственное задание</c:v>
                </c:pt>
                <c:pt idx="1">
                  <c:v>Сертификат персонифицированного финансирования/социальный сертифкат</c:v>
                </c:pt>
                <c:pt idx="2">
                  <c:v>По договору о внебюджетной деятельности</c:v>
                </c:pt>
                <c:pt idx="3">
                  <c:v>Средства гранта</c:v>
                </c:pt>
              </c:strCache>
            </c:strRef>
          </c:cat>
          <c:val>
            <c:numRef>
              <c:f>'[Педагоги_anketolog-report-1692269-survey-750510-regionalnyie-modelnyie-tsentryi-dod-opros-pedag.xlsx]№9. Множественный выбор'!$D$9:$D$12</c:f>
              <c:numCache>
                <c:formatCode>General</c:formatCode>
                <c:ptCount val="4"/>
                <c:pt idx="0">
                  <c:v>95.1</c:v>
                </c:pt>
                <c:pt idx="1">
                  <c:v>43.4</c:v>
                </c:pt>
                <c:pt idx="2">
                  <c:v>15.6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DE-4211-BFD2-49A6B4A98C01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2645120"/>
        <c:axId val="162646656"/>
      </c:barChart>
      <c:catAx>
        <c:axId val="1626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62646656"/>
        <c:crosses val="autoZero"/>
        <c:auto val="1"/>
        <c:lblAlgn val="ctr"/>
        <c:lblOffset val="100"/>
        <c:noMultiLvlLbl val="0"/>
      </c:catAx>
      <c:valAx>
        <c:axId val="162646656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2646656"/>
        <c:crosses val="autoZero"/>
        <c:crossBetween val="midCat"/>
        <c:majorUnit val="20"/>
      </c:valAx>
    </c:plotArea>
    <c:legend>
      <c:legendPos val="r"/>
      <c:layout>
        <c:manualLayout>
          <c:xMode val="edge"/>
          <c:yMode val="edge"/>
          <c:x val="0.68424398037201872"/>
          <c:y val="0.18166665057966078"/>
          <c:w val="0.12614249305793299"/>
          <c:h val="0.1337845968297567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sz="1400"/>
              <a:t>Каким способом узнают о вашей программе дети и родители? Укажите ОДИН самый распространенный способ 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'[Педагоги_anketolog-report-1692269-survey-750510-regionalnyie-modelnyie-tsentryi-dod-opros-pedag.xlsx]№10. Одиночный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'[Педагоги_anketolog-report-1692269-survey-750510-regionalnyie-modelnyie-tsentryi-dod-opros-pedag.xlsx]№10. Одиночный выбор'!$A$9:$A$14</c:f>
              <c:strCache>
                <c:ptCount val="6"/>
                <c:pt idx="0">
                  <c:v>От учителей в школе</c:v>
                </c:pt>
                <c:pt idx="1">
                  <c:v>В региональном навигаторе</c:v>
                </c:pt>
                <c:pt idx="2">
                  <c:v>Из рекламы в местных СМИ, в том числе Интернет</c:v>
                </c:pt>
                <c:pt idx="3">
                  <c:v>От знакомых</c:v>
                </c:pt>
                <c:pt idx="4">
                  <c:v>от РМЦ</c:v>
                </c:pt>
                <c:pt idx="5">
                  <c:v>Другое (что именно?)</c:v>
                </c:pt>
              </c:strCache>
            </c:strRef>
          </c:cat>
          <c:val>
            <c:numRef>
              <c:f>'[Педагоги_anketolog-report-1692269-survey-750510-regionalnyie-modelnyie-tsentryi-dod-opros-pedag.xlsx]№10. Одиночный выбор'!$C$9:$C$14</c:f>
              <c:numCache>
                <c:formatCode>General</c:formatCode>
                <c:ptCount val="6"/>
                <c:pt idx="0">
                  <c:v>40.4</c:v>
                </c:pt>
                <c:pt idx="1">
                  <c:v>26.3</c:v>
                </c:pt>
                <c:pt idx="2">
                  <c:v>16.7</c:v>
                </c:pt>
                <c:pt idx="3">
                  <c:v>7</c:v>
                </c:pt>
                <c:pt idx="4">
                  <c:v>4.9000000000000004</c:v>
                </c:pt>
                <c:pt idx="5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D6-4708-B8BC-AE0C273FF41D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'[Педагоги_anketolog-report-1692269-survey-750510-regionalnyie-modelnyie-tsentryi-dod-opros-pedag.xlsx]№10. Одиночный выбор'!$D$8</c:f>
              <c:strCache>
                <c:ptCount val="1"/>
                <c:pt idx="0">
                  <c:v>Руководители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'[Педагоги_anketolog-report-1692269-survey-750510-regionalnyie-modelnyie-tsentryi-dod-opros-pedag.xlsx]№10. Одиночный выбор'!$A$9:$A$14</c:f>
              <c:strCache>
                <c:ptCount val="6"/>
                <c:pt idx="0">
                  <c:v>От учителей в школе</c:v>
                </c:pt>
                <c:pt idx="1">
                  <c:v>В региональном навигаторе</c:v>
                </c:pt>
                <c:pt idx="2">
                  <c:v>Из рекламы в местных СМИ, в том числе Интернет</c:v>
                </c:pt>
                <c:pt idx="3">
                  <c:v>От знакомых</c:v>
                </c:pt>
                <c:pt idx="4">
                  <c:v>от РМЦ</c:v>
                </c:pt>
                <c:pt idx="5">
                  <c:v>Другое (что именно?)</c:v>
                </c:pt>
              </c:strCache>
            </c:strRef>
          </c:cat>
          <c:val>
            <c:numRef>
              <c:f>'[Педагоги_anketolog-report-1692269-survey-750510-regionalnyie-modelnyie-tsentryi-dod-opros-pedag.xlsx]№10. Одиночный выбор'!$D$9:$D$14</c:f>
              <c:numCache>
                <c:formatCode>General</c:formatCode>
                <c:ptCount val="6"/>
                <c:pt idx="0">
                  <c:v>12.8</c:v>
                </c:pt>
                <c:pt idx="1">
                  <c:v>34.4</c:v>
                </c:pt>
                <c:pt idx="2">
                  <c:v>32.799999999999997</c:v>
                </c:pt>
                <c:pt idx="3">
                  <c:v>8.8000000000000007</c:v>
                </c:pt>
                <c:pt idx="4">
                  <c:v>4</c:v>
                </c:pt>
                <c:pt idx="5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D6-4708-B8BC-AE0C273FF41D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5112832"/>
        <c:axId val="165126912"/>
      </c:barChart>
      <c:catAx>
        <c:axId val="16511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126912"/>
        <c:crosses val="autoZero"/>
        <c:auto val="1"/>
        <c:lblAlgn val="ctr"/>
        <c:lblOffset val="100"/>
        <c:noMultiLvlLbl val="0"/>
      </c:catAx>
      <c:valAx>
        <c:axId val="165126912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512691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sz="1200"/>
              <a:t>Проводятся ли методические и обучающие семинары для педагогов?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3325345201415039E-2"/>
          <c:y val="0.24926326501022489"/>
          <c:w val="0.82698257826467347"/>
          <c:h val="0.58825164536739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'[Педагоги_anketolog-report-1692269-survey-750510-regionalnyie-modelnyie-tsentryi-dod-opros-pedag.xlsx]№11. Одиночный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95386299975894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E1-44FA-81A5-8524FEB94E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'[Педагоги_anketolog-report-1692269-survey-750510-regionalnyie-modelnyie-tsentryi-dod-opros-pedag.xlsx]№11. Одиночный выбор'!$A$9:$A$10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'[Педагоги_anketolog-report-1692269-survey-750510-regionalnyie-modelnyie-tsentryi-dod-opros-pedag.xlsx]№11. Одиночный выбор'!$C$9:$C$10</c:f>
              <c:numCache>
                <c:formatCode>General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41-4FC3-9D36-DD9219390A42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'[Педагоги_anketolog-report-1692269-survey-750510-regionalnyie-modelnyie-tsentryi-dod-opros-pedag.xlsx]№11. Одиночный выбор'!$D$8</c:f>
              <c:strCache>
                <c:ptCount val="1"/>
                <c:pt idx="0">
                  <c:v>Руководители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'[Педагоги_anketolog-report-1692269-survey-750510-regionalnyie-modelnyie-tsentryi-dod-opros-pedag.xlsx]№11. Одиночный выбор'!$A$9:$A$10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'[Педагоги_anketolog-report-1692269-survey-750510-regionalnyie-modelnyie-tsentryi-dod-opros-pedag.xlsx]№11. Одиночный выбор'!$D$9:$D$10</c:f>
              <c:numCache>
                <c:formatCode>General</c:formatCode>
                <c:ptCount val="2"/>
                <c:pt idx="0">
                  <c:v>96.1</c:v>
                </c:pt>
                <c:pt idx="1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41-4FC3-9D36-DD9219390A42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7921152"/>
        <c:axId val="167922688"/>
      </c:barChart>
      <c:catAx>
        <c:axId val="16792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7922688"/>
        <c:crosses val="autoZero"/>
        <c:auto val="1"/>
        <c:lblAlgn val="ctr"/>
        <c:lblOffset val="100"/>
        <c:noMultiLvlLbl val="0"/>
      </c:catAx>
      <c:valAx>
        <c:axId val="167922688"/>
        <c:scaling>
          <c:orientation val="minMax"/>
          <c:max val="100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792268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sz="1200" dirty="0"/>
              <a:t>(Педагоги). Кто в наибольшей степени заинтересован в вашем повышении квалификации? Не более двух вариантов ответов.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'[Педагоги_anketolog-report-1692269-survey-750510-regionalnyie-modelnyie-tsentryi-dod-opros-pedag.xlsx]№12. Множественный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'[Педагоги_anketolog-report-1692269-survey-750510-regionalnyie-modelnyie-tsentryi-dod-opros-pedag.xlsx]№12. Множественный выбор'!$A$9:$A$14</c:f>
              <c:strCache>
                <c:ptCount val="6"/>
                <c:pt idx="0">
                  <c:v>Я сам (-а)</c:v>
                </c:pt>
                <c:pt idx="1">
                  <c:v>Мой непосредственный руководитель</c:v>
                </c:pt>
                <c:pt idx="2">
                  <c:v>Родители учеников</c:v>
                </c:pt>
                <c:pt idx="3">
                  <c:v>Система образования</c:v>
                </c:pt>
                <c:pt idx="4">
                  <c:v>Необходимость в аттестации</c:v>
                </c:pt>
                <c:pt idx="5">
                  <c:v>Другое (что именно?)</c:v>
                </c:pt>
              </c:strCache>
            </c:strRef>
          </c:cat>
          <c:val>
            <c:numRef>
              <c:f>'[Педагоги_anketolog-report-1692269-survey-750510-regionalnyie-modelnyie-tsentryi-dod-opros-pedag.xlsx]№12. Множественный выбор'!$C$9:$C$14</c:f>
              <c:numCache>
                <c:formatCode>General</c:formatCode>
                <c:ptCount val="6"/>
                <c:pt idx="0">
                  <c:v>84.3</c:v>
                </c:pt>
                <c:pt idx="1">
                  <c:v>35.299999999999997</c:v>
                </c:pt>
                <c:pt idx="2">
                  <c:v>5.5</c:v>
                </c:pt>
                <c:pt idx="3">
                  <c:v>21.7</c:v>
                </c:pt>
                <c:pt idx="4">
                  <c:v>19.899999999999999</c:v>
                </c:pt>
                <c:pt idx="5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0F-4813-B509-A02ED8E54D80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7947264"/>
        <c:axId val="167978880"/>
      </c:barChart>
      <c:catAx>
        <c:axId val="1679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7978880"/>
        <c:crosses val="autoZero"/>
        <c:auto val="1"/>
        <c:lblAlgn val="ctr"/>
        <c:lblOffset val="100"/>
        <c:noMultiLvlLbl val="0"/>
      </c:catAx>
      <c:valAx>
        <c:axId val="167978880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79788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ru-RU" sz="1400" b="0" i="0" u="none" strike="noStrike" dirty="0">
                <a:latin typeface="Calibri"/>
              </a:rPr>
              <a:t>Педагоги. Сколько программ ДОД вы реализуете в текущем учебном году?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'[Педагоги_anketolog-report-1692269-survey-750510-regionalnyie-modelnyie-tsentryi-dod-opros-pedag.xlsx]№15. Одиночный выбор'!$C$8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'[Педагоги_anketolog-report-1692269-survey-750510-regionalnyie-modelnyie-tsentryi-dod-opros-pedag.xlsx]№15. Одиночный выбор'!$A$9:$A$13</c:f>
              <c:strCache>
                <c:ptCount val="5"/>
                <c:pt idx="0">
                  <c:v>1-2 программы</c:v>
                </c:pt>
                <c:pt idx="1">
                  <c:v>3-5 программ</c:v>
                </c:pt>
                <c:pt idx="2">
                  <c:v>6-10 программ</c:v>
                </c:pt>
                <c:pt idx="3">
                  <c:v>10-20 программ</c:v>
                </c:pt>
                <c:pt idx="4">
                  <c:v>Другое</c:v>
                </c:pt>
              </c:strCache>
            </c:strRef>
          </c:cat>
          <c:val>
            <c:numRef>
              <c:f>'[Педагоги_anketolog-report-1692269-survey-750510-regionalnyie-modelnyie-tsentryi-dod-opros-pedag.xlsx]№15. Одиночный выбор'!$C$9:$C$13</c:f>
              <c:numCache>
                <c:formatCode>General</c:formatCode>
                <c:ptCount val="5"/>
                <c:pt idx="0">
                  <c:v>68.8</c:v>
                </c:pt>
                <c:pt idx="1">
                  <c:v>22.2</c:v>
                </c:pt>
                <c:pt idx="2">
                  <c:v>3.7</c:v>
                </c:pt>
                <c:pt idx="3">
                  <c:v>2.8</c:v>
                </c:pt>
                <c:pt idx="4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44-4094-BD2D-3A50272615FB}"/>
            </c:ext>
          </c:extLst>
        </c:ser>
        <c:dLbls>
          <c:showLegendKey val="0"/>
          <c:showVal val="1"/>
          <c:showCatName val="0"/>
          <c:showSerName val="0"/>
          <c:showPercent val="1"/>
          <c:showBubbleSize val="0"/>
        </c:dLbls>
        <c:gapWidth val="150"/>
        <c:axId val="167996032"/>
        <c:axId val="168302080"/>
      </c:barChart>
      <c:catAx>
        <c:axId val="16799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8302080"/>
        <c:crosses val="autoZero"/>
        <c:auto val="1"/>
        <c:lblAlgn val="ctr"/>
        <c:lblOffset val="100"/>
        <c:noMultiLvlLbl val="0"/>
      </c:catAx>
      <c:valAx>
        <c:axId val="168302080"/>
        <c:scaling>
          <c:orientation val="minMax"/>
        </c:scaling>
        <c:delete val="0"/>
        <c:axPos val="l"/>
        <c:majorGridlines>
          <c:spPr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 cap="flat" cmpd="sng">
            <a:prstDash val="solid"/>
            <a:bevel/>
          </a:ln>
          <a:effectLst/>
        </c:spPr>
        <c:crossAx val="1683020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Какая часть из реализуемых вами программ сетевые? Какая часть из них дистанционные онлайн программы ДОД?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'[Педагоги_anketolog-report-1692269-survey-750510-regionalnyie-modelnyie-tsentryi-dod-opros-pedag.xlsx]№16. Распределительная шк...'!$L$12</c:f>
              <c:strCache>
                <c:ptCount val="1"/>
                <c:pt idx="0">
                  <c:v>Педагоги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'[Педагоги_anketolog-report-1692269-survey-750510-regionalnyie-modelnyie-tsentryi-dod-opros-pedag.xlsx]№16. Распределительная шк...'!$K$13:$K$14</c:f>
              <c:strCache>
                <c:ptCount val="2"/>
                <c:pt idx="0">
                  <c:v>Доля сетевых программ</c:v>
                </c:pt>
                <c:pt idx="1">
                  <c:v>Доля онлайн-программ</c:v>
                </c:pt>
              </c:strCache>
            </c:strRef>
          </c:cat>
          <c:val>
            <c:numRef>
              <c:f>'[Педагоги_anketolog-report-1692269-survey-750510-regionalnyie-modelnyie-tsentryi-dod-opros-pedag.xlsx]№16. Распределительная шк...'!$L$13:$L$14</c:f>
              <c:numCache>
                <c:formatCode>General</c:formatCode>
                <c:ptCount val="2"/>
                <c:pt idx="0">
                  <c:v>52.27</c:v>
                </c:pt>
                <c:pt idx="1">
                  <c:v>20.67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80-4B06-BD62-BBD109E88963}"/>
            </c:ext>
          </c:extLst>
        </c:ser>
        <c:ser>
          <c:idx val="1"/>
          <c:order val="1"/>
          <c:tx>
            <c:strRef>
              <c:f>'[Педагоги_anketolog-report-1692269-survey-750510-regionalnyie-modelnyie-tsentryi-dod-opros-pedag.xlsx]№16. Распределительная шк...'!$M$12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'[Педагоги_anketolog-report-1692269-survey-750510-regionalnyie-modelnyie-tsentryi-dod-opros-pedag.xlsx]№16. Распределительная шк...'!$K$13:$K$14</c:f>
              <c:strCache>
                <c:ptCount val="2"/>
                <c:pt idx="0">
                  <c:v>Доля сетевых программ</c:v>
                </c:pt>
                <c:pt idx="1">
                  <c:v>Доля онлайн-программ</c:v>
                </c:pt>
              </c:strCache>
            </c:strRef>
          </c:cat>
          <c:val>
            <c:numRef>
              <c:f>'[Педагоги_anketolog-report-1692269-survey-750510-regionalnyie-modelnyie-tsentryi-dod-opros-pedag.xlsx]№16. Распределительная шк...'!$M$13:$M$14</c:f>
              <c:numCache>
                <c:formatCode>General</c:formatCode>
                <c:ptCount val="2"/>
                <c:pt idx="0">
                  <c:v>41.74</c:v>
                </c:pt>
                <c:pt idx="1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80-4B06-BD62-BBD109E88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349056"/>
        <c:axId val="168354944"/>
      </c:barChart>
      <c:catAx>
        <c:axId val="16834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354944"/>
        <c:crosses val="autoZero"/>
        <c:auto val="1"/>
        <c:lblAlgn val="ctr"/>
        <c:lblOffset val="100"/>
        <c:noMultiLvlLbl val="0"/>
      </c:catAx>
      <c:valAx>
        <c:axId val="16835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34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1F5F7-F447-46CE-AC41-FCCAD6A01CE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5A16BC-BE33-4E02-83F6-9A6D2B4B08D8}">
      <dgm:prSet/>
      <dgm:spPr>
        <a:solidFill>
          <a:schemeClr val="accent1">
            <a:lumMod val="20000"/>
            <a:lumOff val="80000"/>
          </a:schemeClr>
        </a:solidFill>
      </dgm:spPr>
      <dgm:t>
        <a:bodyPr>
          <a:prstTxWarp prst="textPlain">
            <a:avLst/>
          </a:prstTxWarp>
        </a:bodyPr>
        <a:lstStyle/>
        <a:p>
          <a:pPr algn="ctr" rtl="0"/>
          <a:r>
            <a:rPr lang="ru-RU" b="1" dirty="0" smtClean="0"/>
            <a:t>Управление и нормативно-правовое регулирование в дополнительном образовании детей. </a:t>
          </a:r>
          <a:br>
            <a:rPr lang="ru-RU" b="1" dirty="0" smtClean="0"/>
          </a:br>
          <a:r>
            <a:rPr lang="ru-RU" b="1" dirty="0" smtClean="0"/>
            <a:t>Нормативно-правовые требования к ДОП как элемент управления в дополнительном образовании</a:t>
          </a:r>
          <a:endParaRPr lang="ru-RU" i="1" dirty="0"/>
        </a:p>
      </dgm:t>
    </dgm:pt>
    <dgm:pt modelId="{57635542-D824-4AC1-9360-F192C1B585AD}" type="parTrans" cxnId="{4316FC3C-0354-4687-89A0-6A343D72F34C}">
      <dgm:prSet/>
      <dgm:spPr/>
      <dgm:t>
        <a:bodyPr/>
        <a:lstStyle/>
        <a:p>
          <a:pPr algn="ctr"/>
          <a:endParaRPr lang="ru-RU"/>
        </a:p>
      </dgm:t>
    </dgm:pt>
    <dgm:pt modelId="{77441CAD-F89F-49CD-AA46-36E4211F1C2C}" type="sibTrans" cxnId="{4316FC3C-0354-4687-89A0-6A343D72F34C}">
      <dgm:prSet/>
      <dgm:spPr/>
      <dgm:t>
        <a:bodyPr/>
        <a:lstStyle/>
        <a:p>
          <a:pPr algn="ctr"/>
          <a:endParaRPr lang="ru-RU"/>
        </a:p>
      </dgm:t>
    </dgm:pt>
    <dgm:pt modelId="{F01144AA-0383-4CC3-A4BD-7BC958E68A5F}" type="pres">
      <dgm:prSet presAssocID="{0BE1F5F7-F447-46CE-AC41-FCCAD6A01C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B9C58-DF1D-4175-8817-3EFCF5D61358}" type="pres">
      <dgm:prSet presAssocID="{C65A16BC-BE33-4E02-83F6-9A6D2B4B08D8}" presName="parentText" presStyleLbl="node1" presStyleIdx="0" presStyleCnt="1" custScaleY="1276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A787B-A616-44ED-AD9F-DA66EAE0BFAB}" type="presOf" srcId="{0BE1F5F7-F447-46CE-AC41-FCCAD6A01CE8}" destId="{F01144AA-0383-4CC3-A4BD-7BC958E68A5F}" srcOrd="0" destOrd="0" presId="urn:microsoft.com/office/officeart/2005/8/layout/vList2"/>
    <dgm:cxn modelId="{4316FC3C-0354-4687-89A0-6A343D72F34C}" srcId="{0BE1F5F7-F447-46CE-AC41-FCCAD6A01CE8}" destId="{C65A16BC-BE33-4E02-83F6-9A6D2B4B08D8}" srcOrd="0" destOrd="0" parTransId="{57635542-D824-4AC1-9360-F192C1B585AD}" sibTransId="{77441CAD-F89F-49CD-AA46-36E4211F1C2C}"/>
    <dgm:cxn modelId="{17CAB708-433B-4C14-9432-CFE290F93BEE}" type="presOf" srcId="{C65A16BC-BE33-4E02-83F6-9A6D2B4B08D8}" destId="{125B9C58-DF1D-4175-8817-3EFCF5D61358}" srcOrd="0" destOrd="0" presId="urn:microsoft.com/office/officeart/2005/8/layout/vList2"/>
    <dgm:cxn modelId="{AD87A9AD-8DD3-4F04-8439-88E6F353C72E}" type="presParOf" srcId="{F01144AA-0383-4CC3-A4BD-7BC958E68A5F}" destId="{125B9C58-DF1D-4175-8817-3EFCF5D613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4DC648-650A-4E8F-97D6-43B48F2C9D9B}" type="doc">
      <dgm:prSet loTypeId="urn:microsoft.com/office/officeart/2005/8/layout/vProcess5" loCatId="process" qsTypeId="urn:microsoft.com/office/officeart/2005/8/quickstyle/simple3" qsCatId="simple" csTypeId="urn:microsoft.com/office/officeart/2005/8/colors/accent0_1" csCatId="mainScheme" phldr="1"/>
      <dgm:spPr/>
    </dgm:pt>
    <dgm:pt modelId="{5A68020B-8CC7-417C-8660-FCB275A61676}">
      <dgm:prSet phldrT="[Текст]"/>
      <dgm:spPr/>
      <dgm:t>
        <a:bodyPr/>
        <a:lstStyle/>
        <a:p>
          <a:r>
            <a:rPr lang="ru-RU" dirty="0"/>
            <a:t>Разрабатывается  ОО в целях развития детей</a:t>
          </a:r>
        </a:p>
      </dgm:t>
    </dgm:pt>
    <dgm:pt modelId="{CF9C2FB6-273E-4E23-8E13-A64EC8AB1003}" type="parTrans" cxnId="{DAD142D7-B443-4A6B-9E90-E6C4FA52DADE}">
      <dgm:prSet/>
      <dgm:spPr/>
      <dgm:t>
        <a:bodyPr/>
        <a:lstStyle/>
        <a:p>
          <a:endParaRPr lang="ru-RU"/>
        </a:p>
      </dgm:t>
    </dgm:pt>
    <dgm:pt modelId="{109D65EB-D1D6-4674-80F4-0B15DE144373}" type="sibTrans" cxnId="{DAD142D7-B443-4A6B-9E90-E6C4FA52DADE}">
      <dgm:prSet/>
      <dgm:spPr/>
      <dgm:t>
        <a:bodyPr/>
        <a:lstStyle/>
        <a:p>
          <a:endParaRPr lang="ru-RU"/>
        </a:p>
      </dgm:t>
    </dgm:pt>
    <dgm:pt modelId="{8C0D31B0-58A7-4D30-8397-239DD3C14479}">
      <dgm:prSet phldrT="[Текст]"/>
      <dgm:spPr/>
      <dgm:t>
        <a:bodyPr/>
        <a:lstStyle/>
        <a:p>
          <a:r>
            <a:rPr lang="ru-RU" dirty="0"/>
            <a:t>Лицензируется и контролируется уполномоченным органов в регионе</a:t>
          </a:r>
        </a:p>
      </dgm:t>
    </dgm:pt>
    <dgm:pt modelId="{99390577-7F79-419D-9C9A-E73985D5961E}" type="parTrans" cxnId="{F6E93B64-25B5-484B-97B3-F7B38CD79EC3}">
      <dgm:prSet/>
      <dgm:spPr/>
      <dgm:t>
        <a:bodyPr/>
        <a:lstStyle/>
        <a:p>
          <a:endParaRPr lang="ru-RU"/>
        </a:p>
      </dgm:t>
    </dgm:pt>
    <dgm:pt modelId="{88B57A31-4305-48A2-BDA9-AFF6D4DACA87}" type="sibTrans" cxnId="{F6E93B64-25B5-484B-97B3-F7B38CD79EC3}">
      <dgm:prSet/>
      <dgm:spPr/>
      <dgm:t>
        <a:bodyPr/>
        <a:lstStyle/>
        <a:p>
          <a:endParaRPr lang="ru-RU"/>
        </a:p>
      </dgm:t>
    </dgm:pt>
    <dgm:pt modelId="{BB49FFB2-7B62-4143-8C38-8ECB21C85456}">
      <dgm:prSet phldrT="[Текст]"/>
      <dgm:spPr/>
      <dgm:t>
        <a:bodyPr/>
        <a:lstStyle/>
        <a:p>
          <a:r>
            <a:rPr lang="ru-RU" dirty="0"/>
            <a:t>Финансируется из местных, региональных бюджетов</a:t>
          </a:r>
        </a:p>
      </dgm:t>
    </dgm:pt>
    <dgm:pt modelId="{69596407-AF8A-402D-A8F6-15C76CA128DE}" type="parTrans" cxnId="{69962956-A5C0-4A49-9BFC-EADC5BB77FA5}">
      <dgm:prSet/>
      <dgm:spPr/>
      <dgm:t>
        <a:bodyPr/>
        <a:lstStyle/>
        <a:p>
          <a:endParaRPr lang="ru-RU"/>
        </a:p>
      </dgm:t>
    </dgm:pt>
    <dgm:pt modelId="{18B89464-1EBB-4583-9B07-9910BADFF117}" type="sibTrans" cxnId="{69962956-A5C0-4A49-9BFC-EADC5BB77FA5}">
      <dgm:prSet/>
      <dgm:spPr/>
      <dgm:t>
        <a:bodyPr/>
        <a:lstStyle/>
        <a:p>
          <a:endParaRPr lang="ru-RU"/>
        </a:p>
      </dgm:t>
    </dgm:pt>
    <dgm:pt modelId="{5473DB5A-7CB1-4EE8-9966-5358EA7F5AF0}" type="pres">
      <dgm:prSet presAssocID="{424DC648-650A-4E8F-97D6-43B48F2C9D9B}" presName="outerComposite" presStyleCnt="0">
        <dgm:presLayoutVars>
          <dgm:chMax val="5"/>
          <dgm:dir/>
          <dgm:resizeHandles val="exact"/>
        </dgm:presLayoutVars>
      </dgm:prSet>
      <dgm:spPr/>
    </dgm:pt>
    <dgm:pt modelId="{44804E60-D397-4DCD-B1CE-7501A798F3E8}" type="pres">
      <dgm:prSet presAssocID="{424DC648-650A-4E8F-97D6-43B48F2C9D9B}" presName="dummyMaxCanvas" presStyleCnt="0">
        <dgm:presLayoutVars/>
      </dgm:prSet>
      <dgm:spPr/>
    </dgm:pt>
    <dgm:pt modelId="{2B127C5A-0C3C-4A87-B011-00809E2D1AD3}" type="pres">
      <dgm:prSet presAssocID="{424DC648-650A-4E8F-97D6-43B48F2C9D9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04AF5-B99C-4493-AC89-8E01EC3419DD}" type="pres">
      <dgm:prSet presAssocID="{424DC648-650A-4E8F-97D6-43B48F2C9D9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1AD25-D8EC-46DA-93AB-D27CB313DBED}" type="pres">
      <dgm:prSet presAssocID="{424DC648-650A-4E8F-97D6-43B48F2C9D9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E3CD6-9A10-4A43-A9FD-22E81DB164D2}" type="pres">
      <dgm:prSet presAssocID="{424DC648-650A-4E8F-97D6-43B48F2C9D9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39C12-4522-404C-8EEA-17FB74D93531}" type="pres">
      <dgm:prSet presAssocID="{424DC648-650A-4E8F-97D6-43B48F2C9D9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B74FB-CBE3-4F0B-8837-ED5682395C75}" type="pres">
      <dgm:prSet presAssocID="{424DC648-650A-4E8F-97D6-43B48F2C9D9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4CFE5-877E-406D-AAC1-011C2F4EB206}" type="pres">
      <dgm:prSet presAssocID="{424DC648-650A-4E8F-97D6-43B48F2C9D9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4924E-D6BF-42EA-99AC-B6E489C448A5}" type="pres">
      <dgm:prSet presAssocID="{424DC648-650A-4E8F-97D6-43B48F2C9D9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3F3AB-E8A0-46FB-B309-989B2B5580EB}" type="presOf" srcId="{8C0D31B0-58A7-4D30-8397-239DD3C14479}" destId="{E584CFE5-877E-406D-AAC1-011C2F4EB206}" srcOrd="1" destOrd="0" presId="urn:microsoft.com/office/officeart/2005/8/layout/vProcess5"/>
    <dgm:cxn modelId="{0E2144A6-9193-408C-B7A3-765F0BEB39F2}" type="presOf" srcId="{BB49FFB2-7B62-4143-8C38-8ECB21C85456}" destId="{3D61AD25-D8EC-46DA-93AB-D27CB313DBED}" srcOrd="0" destOrd="0" presId="urn:microsoft.com/office/officeart/2005/8/layout/vProcess5"/>
    <dgm:cxn modelId="{5D2ED5B0-876E-47D1-8732-D26B166E9C32}" type="presOf" srcId="{424DC648-650A-4E8F-97D6-43B48F2C9D9B}" destId="{5473DB5A-7CB1-4EE8-9966-5358EA7F5AF0}" srcOrd="0" destOrd="0" presId="urn:microsoft.com/office/officeart/2005/8/layout/vProcess5"/>
    <dgm:cxn modelId="{D815F6D8-25B9-448A-87AC-8B42FE51C3C1}" type="presOf" srcId="{109D65EB-D1D6-4674-80F4-0B15DE144373}" destId="{370E3CD6-9A10-4A43-A9FD-22E81DB164D2}" srcOrd="0" destOrd="0" presId="urn:microsoft.com/office/officeart/2005/8/layout/vProcess5"/>
    <dgm:cxn modelId="{34F0C8B1-C981-4D23-B437-1ABA7F52E95E}" type="presOf" srcId="{8C0D31B0-58A7-4D30-8397-239DD3C14479}" destId="{FCC04AF5-B99C-4493-AC89-8E01EC3419DD}" srcOrd="0" destOrd="0" presId="urn:microsoft.com/office/officeart/2005/8/layout/vProcess5"/>
    <dgm:cxn modelId="{89D4507F-5622-4AD7-B15E-68E0D1188003}" type="presOf" srcId="{5A68020B-8CC7-417C-8660-FCB275A61676}" destId="{222B74FB-CBE3-4F0B-8837-ED5682395C75}" srcOrd="1" destOrd="0" presId="urn:microsoft.com/office/officeart/2005/8/layout/vProcess5"/>
    <dgm:cxn modelId="{6C03FEB1-922A-4C6A-AECE-C8B6E8446596}" type="presOf" srcId="{88B57A31-4305-48A2-BDA9-AFF6D4DACA87}" destId="{7F339C12-4522-404C-8EEA-17FB74D93531}" srcOrd="0" destOrd="0" presId="urn:microsoft.com/office/officeart/2005/8/layout/vProcess5"/>
    <dgm:cxn modelId="{F6E93B64-25B5-484B-97B3-F7B38CD79EC3}" srcId="{424DC648-650A-4E8F-97D6-43B48F2C9D9B}" destId="{8C0D31B0-58A7-4D30-8397-239DD3C14479}" srcOrd="1" destOrd="0" parTransId="{99390577-7F79-419D-9C9A-E73985D5961E}" sibTransId="{88B57A31-4305-48A2-BDA9-AFF6D4DACA87}"/>
    <dgm:cxn modelId="{69962956-A5C0-4A49-9BFC-EADC5BB77FA5}" srcId="{424DC648-650A-4E8F-97D6-43B48F2C9D9B}" destId="{BB49FFB2-7B62-4143-8C38-8ECB21C85456}" srcOrd="2" destOrd="0" parTransId="{69596407-AF8A-402D-A8F6-15C76CA128DE}" sibTransId="{18B89464-1EBB-4583-9B07-9910BADFF117}"/>
    <dgm:cxn modelId="{D6E497DD-7F23-4D00-8F46-B548E48108EA}" type="presOf" srcId="{BB49FFB2-7B62-4143-8C38-8ECB21C85456}" destId="{F0C4924E-D6BF-42EA-99AC-B6E489C448A5}" srcOrd="1" destOrd="0" presId="urn:microsoft.com/office/officeart/2005/8/layout/vProcess5"/>
    <dgm:cxn modelId="{3C7A88F4-537D-4D20-8880-3F76D9C8DEC5}" type="presOf" srcId="{5A68020B-8CC7-417C-8660-FCB275A61676}" destId="{2B127C5A-0C3C-4A87-B011-00809E2D1AD3}" srcOrd="0" destOrd="0" presId="urn:microsoft.com/office/officeart/2005/8/layout/vProcess5"/>
    <dgm:cxn modelId="{DAD142D7-B443-4A6B-9E90-E6C4FA52DADE}" srcId="{424DC648-650A-4E8F-97D6-43B48F2C9D9B}" destId="{5A68020B-8CC7-417C-8660-FCB275A61676}" srcOrd="0" destOrd="0" parTransId="{CF9C2FB6-273E-4E23-8E13-A64EC8AB1003}" sibTransId="{109D65EB-D1D6-4674-80F4-0B15DE144373}"/>
    <dgm:cxn modelId="{4FBACC2B-C075-45AA-98F4-A9620B469969}" type="presParOf" srcId="{5473DB5A-7CB1-4EE8-9966-5358EA7F5AF0}" destId="{44804E60-D397-4DCD-B1CE-7501A798F3E8}" srcOrd="0" destOrd="0" presId="urn:microsoft.com/office/officeart/2005/8/layout/vProcess5"/>
    <dgm:cxn modelId="{42DF9E01-5BFF-486F-A281-72C6804E9949}" type="presParOf" srcId="{5473DB5A-7CB1-4EE8-9966-5358EA7F5AF0}" destId="{2B127C5A-0C3C-4A87-B011-00809E2D1AD3}" srcOrd="1" destOrd="0" presId="urn:microsoft.com/office/officeart/2005/8/layout/vProcess5"/>
    <dgm:cxn modelId="{6D0D6FF0-34E4-4F3D-AB32-C57B41108973}" type="presParOf" srcId="{5473DB5A-7CB1-4EE8-9966-5358EA7F5AF0}" destId="{FCC04AF5-B99C-4493-AC89-8E01EC3419DD}" srcOrd="2" destOrd="0" presId="urn:microsoft.com/office/officeart/2005/8/layout/vProcess5"/>
    <dgm:cxn modelId="{8D15D6D6-A415-496B-9E47-427B45A5CF18}" type="presParOf" srcId="{5473DB5A-7CB1-4EE8-9966-5358EA7F5AF0}" destId="{3D61AD25-D8EC-46DA-93AB-D27CB313DBED}" srcOrd="3" destOrd="0" presId="urn:microsoft.com/office/officeart/2005/8/layout/vProcess5"/>
    <dgm:cxn modelId="{74F9B7A9-D374-4149-AE88-DD529E06742A}" type="presParOf" srcId="{5473DB5A-7CB1-4EE8-9966-5358EA7F5AF0}" destId="{370E3CD6-9A10-4A43-A9FD-22E81DB164D2}" srcOrd="4" destOrd="0" presId="urn:microsoft.com/office/officeart/2005/8/layout/vProcess5"/>
    <dgm:cxn modelId="{BB85F666-2F26-4A44-BC06-051D20C73E65}" type="presParOf" srcId="{5473DB5A-7CB1-4EE8-9966-5358EA7F5AF0}" destId="{7F339C12-4522-404C-8EEA-17FB74D93531}" srcOrd="5" destOrd="0" presId="urn:microsoft.com/office/officeart/2005/8/layout/vProcess5"/>
    <dgm:cxn modelId="{8C0EA5FC-0433-4246-8BB1-AAF4729360DA}" type="presParOf" srcId="{5473DB5A-7CB1-4EE8-9966-5358EA7F5AF0}" destId="{222B74FB-CBE3-4F0B-8837-ED5682395C75}" srcOrd="6" destOrd="0" presId="urn:microsoft.com/office/officeart/2005/8/layout/vProcess5"/>
    <dgm:cxn modelId="{C3D12D7D-7FCB-4FF9-924A-34F4106D8547}" type="presParOf" srcId="{5473DB5A-7CB1-4EE8-9966-5358EA7F5AF0}" destId="{E584CFE5-877E-406D-AAC1-011C2F4EB206}" srcOrd="7" destOrd="0" presId="urn:microsoft.com/office/officeart/2005/8/layout/vProcess5"/>
    <dgm:cxn modelId="{9D7EEE01-A765-43B0-92CD-8DE1C7B98D06}" type="presParOf" srcId="{5473DB5A-7CB1-4EE8-9966-5358EA7F5AF0}" destId="{F0C4924E-D6BF-42EA-99AC-B6E489C448A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39C0B2-E40B-45A1-BBCF-F68FC43B54C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446B9D2-9E3D-43C4-98BA-A92D56A6783F}">
      <dgm:prSet/>
      <dgm:spPr/>
      <dgm:t>
        <a:bodyPr/>
        <a:lstStyle/>
        <a:p>
          <a:r>
            <a:rPr lang="ru-RU" dirty="0"/>
            <a:t>Приказ  Министерства просвещения Российской Федерации от 27 июля 2022г. № 629 «Об утверждении Порядка организации и осуществления образовательной деятельности по дополнительным общеобразовательным программам»;</a:t>
          </a:r>
        </a:p>
      </dgm:t>
    </dgm:pt>
    <dgm:pt modelId="{326E15DE-83A5-4CB0-8997-2B1BC9B9808D}" type="parTrans" cxnId="{1C2B0724-EC3A-431F-B36D-683D963C4FF7}">
      <dgm:prSet/>
      <dgm:spPr/>
      <dgm:t>
        <a:bodyPr/>
        <a:lstStyle/>
        <a:p>
          <a:endParaRPr lang="ru-RU"/>
        </a:p>
      </dgm:t>
    </dgm:pt>
    <dgm:pt modelId="{4B9DBE58-7316-4D25-8BF9-42D5D679B076}" type="sibTrans" cxnId="{1C2B0724-EC3A-431F-B36D-683D963C4FF7}">
      <dgm:prSet/>
      <dgm:spPr/>
      <dgm:t>
        <a:bodyPr/>
        <a:lstStyle/>
        <a:p>
          <a:endParaRPr lang="ru-RU"/>
        </a:p>
      </dgm:t>
    </dgm:pt>
    <dgm:pt modelId="{93567CD4-B3B8-424D-955D-434F9B65F285}" type="pres">
      <dgm:prSet presAssocID="{3839C0B2-E40B-45A1-BBCF-F68FC43B54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DC4EF-528D-4AFB-9890-C3D87DA16C97}" type="pres">
      <dgm:prSet presAssocID="{9446B9D2-9E3D-43C4-98BA-A92D56A678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B0724-EC3A-431F-B36D-683D963C4FF7}" srcId="{3839C0B2-E40B-45A1-BBCF-F68FC43B54CE}" destId="{9446B9D2-9E3D-43C4-98BA-A92D56A6783F}" srcOrd="0" destOrd="0" parTransId="{326E15DE-83A5-4CB0-8997-2B1BC9B9808D}" sibTransId="{4B9DBE58-7316-4D25-8BF9-42D5D679B076}"/>
    <dgm:cxn modelId="{C23A0F36-2095-460A-8276-C7123F9D8D06}" type="presOf" srcId="{9446B9D2-9E3D-43C4-98BA-A92D56A6783F}" destId="{C44DC4EF-528D-4AFB-9890-C3D87DA16C97}" srcOrd="0" destOrd="0" presId="urn:microsoft.com/office/officeart/2005/8/layout/vList2"/>
    <dgm:cxn modelId="{90A68760-5730-444E-9870-161C660C4224}" type="presOf" srcId="{3839C0B2-E40B-45A1-BBCF-F68FC43B54CE}" destId="{93567CD4-B3B8-424D-955D-434F9B65F285}" srcOrd="0" destOrd="0" presId="urn:microsoft.com/office/officeart/2005/8/layout/vList2"/>
    <dgm:cxn modelId="{14920DFE-902C-48F7-9639-DBA5AA3ADDD2}" type="presParOf" srcId="{93567CD4-B3B8-424D-955D-434F9B65F285}" destId="{C44DC4EF-528D-4AFB-9890-C3D87DA16C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D8B369-1A32-4D86-8372-622F9D27449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A5ED61BE-2F23-43F3-8269-BF8CB2E65EE7}">
      <dgm:prSet/>
      <dgm:spPr/>
      <dgm:t>
        <a:bodyPr/>
        <a:lstStyle/>
        <a:p>
          <a:r>
            <a:rPr lang="ru-RU" dirty="0"/>
            <a:t>Приказ Министерства труда и социальной защиты Российской Федерации от 22 сентября 2021 г. № 652н «Об утверждении профессионального стандарта "Педагог дополнительного образования детей и взрослых».</a:t>
          </a:r>
        </a:p>
      </dgm:t>
    </dgm:pt>
    <dgm:pt modelId="{2B762E24-93D5-401D-BA69-6CC8ED6F09C0}" type="parTrans" cxnId="{2C67C55C-DDE6-43A0-8F3D-0811FBB86548}">
      <dgm:prSet/>
      <dgm:spPr/>
      <dgm:t>
        <a:bodyPr/>
        <a:lstStyle/>
        <a:p>
          <a:endParaRPr lang="ru-RU"/>
        </a:p>
      </dgm:t>
    </dgm:pt>
    <dgm:pt modelId="{5308D198-9EC0-43B7-AB84-3BA50D8DA678}" type="sibTrans" cxnId="{2C67C55C-DDE6-43A0-8F3D-0811FBB86548}">
      <dgm:prSet/>
      <dgm:spPr/>
      <dgm:t>
        <a:bodyPr/>
        <a:lstStyle/>
        <a:p>
          <a:endParaRPr lang="ru-RU"/>
        </a:p>
      </dgm:t>
    </dgm:pt>
    <dgm:pt modelId="{983BC46F-DF6A-4BE6-88DA-355F6FA1044B}" type="pres">
      <dgm:prSet presAssocID="{2BD8B369-1A32-4D86-8372-622F9D2744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B215A-8C57-4C87-B8D3-E799E61B52C5}" type="pres">
      <dgm:prSet presAssocID="{A5ED61BE-2F23-43F3-8269-BF8CB2E65E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222BF7-70E7-46C7-9FAE-C97D1B8A7775}" type="presOf" srcId="{2BD8B369-1A32-4D86-8372-622F9D27449B}" destId="{983BC46F-DF6A-4BE6-88DA-355F6FA1044B}" srcOrd="0" destOrd="0" presId="urn:microsoft.com/office/officeart/2005/8/layout/vList2"/>
    <dgm:cxn modelId="{2C67C55C-DDE6-43A0-8F3D-0811FBB86548}" srcId="{2BD8B369-1A32-4D86-8372-622F9D27449B}" destId="{A5ED61BE-2F23-43F3-8269-BF8CB2E65EE7}" srcOrd="0" destOrd="0" parTransId="{2B762E24-93D5-401D-BA69-6CC8ED6F09C0}" sibTransId="{5308D198-9EC0-43B7-AB84-3BA50D8DA678}"/>
    <dgm:cxn modelId="{D6FA1C9F-1CFD-4FCF-99F4-A906F922C8BF}" type="presOf" srcId="{A5ED61BE-2F23-43F3-8269-BF8CB2E65EE7}" destId="{3D6B215A-8C57-4C87-B8D3-E799E61B52C5}" srcOrd="0" destOrd="0" presId="urn:microsoft.com/office/officeart/2005/8/layout/vList2"/>
    <dgm:cxn modelId="{85AA08FC-9F58-4BCD-A0FF-EE3F55E2F4F0}" type="presParOf" srcId="{983BC46F-DF6A-4BE6-88DA-355F6FA1044B}" destId="{3D6B215A-8C57-4C87-B8D3-E799E61B52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E648B1-4525-4DA5-A7FC-6CF08923614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EC5962FF-FFFB-4A24-B0B9-E9315A0FF960}">
      <dgm:prSet/>
      <dgm:spPr/>
      <dgm:t>
        <a:bodyPr/>
        <a:lstStyle/>
        <a:p>
          <a:r>
            <a:rPr lang="ru-RU" dirty="0"/>
            <a:t>создание условий для самореализации и развития талантов детей, </a:t>
          </a:r>
          <a:endParaRPr lang="en-US" dirty="0"/>
        </a:p>
      </dgm:t>
    </dgm:pt>
    <dgm:pt modelId="{6854C47F-E3C4-4E5D-8F99-D77A077E5E26}" type="parTrans" cxnId="{922FB6DE-0D19-420F-9924-A1B7D3A3C61C}">
      <dgm:prSet/>
      <dgm:spPr/>
      <dgm:t>
        <a:bodyPr/>
        <a:lstStyle/>
        <a:p>
          <a:endParaRPr lang="en-US"/>
        </a:p>
      </dgm:t>
    </dgm:pt>
    <dgm:pt modelId="{9814723F-9212-4027-8732-52C7AA17426B}" type="sibTrans" cxnId="{922FB6DE-0D19-420F-9924-A1B7D3A3C61C}">
      <dgm:prSet/>
      <dgm:spPr/>
      <dgm:t>
        <a:bodyPr/>
        <a:lstStyle/>
        <a:p>
          <a:endParaRPr lang="en-US"/>
        </a:p>
      </dgm:t>
    </dgm:pt>
    <dgm:pt modelId="{6E2A1444-CDFC-4D6A-8EC6-5D5B2CD5C478}">
      <dgm:prSet/>
      <dgm:spPr/>
      <dgm:t>
        <a:bodyPr/>
        <a:lstStyle/>
        <a:p>
          <a:r>
            <a:rPr lang="ru-RU" dirty="0"/>
            <a:t>воспитание высоконравственной, гармонично развитой и социально ответственной личности </a:t>
          </a:r>
          <a:endParaRPr lang="en-US" dirty="0"/>
        </a:p>
      </dgm:t>
    </dgm:pt>
    <dgm:pt modelId="{84693F92-D22A-4BED-AED9-A094A4F74F73}" type="parTrans" cxnId="{6385E20F-5737-470B-B38D-1148CD6ECE43}">
      <dgm:prSet/>
      <dgm:spPr/>
      <dgm:t>
        <a:bodyPr/>
        <a:lstStyle/>
        <a:p>
          <a:endParaRPr lang="en-US"/>
        </a:p>
      </dgm:t>
    </dgm:pt>
    <dgm:pt modelId="{D790E961-6143-4B65-AE9B-7670BA0ACE9E}" type="sibTrans" cxnId="{6385E20F-5737-470B-B38D-1148CD6ECE43}">
      <dgm:prSet/>
      <dgm:spPr/>
      <dgm:t>
        <a:bodyPr/>
        <a:lstStyle/>
        <a:p>
          <a:endParaRPr lang="en-US"/>
        </a:p>
      </dgm:t>
    </dgm:pt>
    <dgm:pt modelId="{AA5916EB-A5E9-4A67-96F0-44354A3E9B90}" type="pres">
      <dgm:prSet presAssocID="{BCE648B1-4525-4DA5-A7FC-6CF0892361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13FA0-BE0F-4554-A5A6-2F54A07D6636}" type="pres">
      <dgm:prSet presAssocID="{EC5962FF-FFFB-4A24-B0B9-E9315A0FF9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60C1F-9101-4BD5-94AD-A61ECC0F0B90}" type="pres">
      <dgm:prSet presAssocID="{9814723F-9212-4027-8732-52C7AA17426B}" presName="spacer" presStyleCnt="0"/>
      <dgm:spPr/>
    </dgm:pt>
    <dgm:pt modelId="{4B90AEA6-74FB-4F2D-AE25-B22BFE19EA50}" type="pres">
      <dgm:prSet presAssocID="{6E2A1444-CDFC-4D6A-8EC6-5D5B2CD5C4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FB6DE-0D19-420F-9924-A1B7D3A3C61C}" srcId="{BCE648B1-4525-4DA5-A7FC-6CF08923614E}" destId="{EC5962FF-FFFB-4A24-B0B9-E9315A0FF960}" srcOrd="0" destOrd="0" parTransId="{6854C47F-E3C4-4E5D-8F99-D77A077E5E26}" sibTransId="{9814723F-9212-4027-8732-52C7AA17426B}"/>
    <dgm:cxn modelId="{02F46E04-C982-478B-9CB4-AE4F48037668}" type="presOf" srcId="{EC5962FF-FFFB-4A24-B0B9-E9315A0FF960}" destId="{E4013FA0-BE0F-4554-A5A6-2F54A07D6636}" srcOrd="0" destOrd="0" presId="urn:microsoft.com/office/officeart/2005/8/layout/vList2"/>
    <dgm:cxn modelId="{6385E20F-5737-470B-B38D-1148CD6ECE43}" srcId="{BCE648B1-4525-4DA5-A7FC-6CF08923614E}" destId="{6E2A1444-CDFC-4D6A-8EC6-5D5B2CD5C478}" srcOrd="1" destOrd="0" parTransId="{84693F92-D22A-4BED-AED9-A094A4F74F73}" sibTransId="{D790E961-6143-4B65-AE9B-7670BA0ACE9E}"/>
    <dgm:cxn modelId="{3E36D51A-F867-438A-AC6B-59E3DA13F453}" type="presOf" srcId="{6E2A1444-CDFC-4D6A-8EC6-5D5B2CD5C478}" destId="{4B90AEA6-74FB-4F2D-AE25-B22BFE19EA50}" srcOrd="0" destOrd="0" presId="urn:microsoft.com/office/officeart/2005/8/layout/vList2"/>
    <dgm:cxn modelId="{35FB47AF-B7BA-4D68-A222-B7F533A19950}" type="presOf" srcId="{BCE648B1-4525-4DA5-A7FC-6CF08923614E}" destId="{AA5916EB-A5E9-4A67-96F0-44354A3E9B90}" srcOrd="0" destOrd="0" presId="urn:microsoft.com/office/officeart/2005/8/layout/vList2"/>
    <dgm:cxn modelId="{E886BE0C-B488-46F1-A6F2-34B2EFE37F6B}" type="presParOf" srcId="{AA5916EB-A5E9-4A67-96F0-44354A3E9B90}" destId="{E4013FA0-BE0F-4554-A5A6-2F54A07D6636}" srcOrd="0" destOrd="0" presId="urn:microsoft.com/office/officeart/2005/8/layout/vList2"/>
    <dgm:cxn modelId="{9F82F95C-9A01-4EFA-B1A5-3941D5EF75D2}" type="presParOf" srcId="{AA5916EB-A5E9-4A67-96F0-44354A3E9B90}" destId="{C7B60C1F-9101-4BD5-94AD-A61ECC0F0B90}" srcOrd="1" destOrd="0" presId="urn:microsoft.com/office/officeart/2005/8/layout/vList2"/>
    <dgm:cxn modelId="{6EC70893-3AC3-484B-88A2-E00ED2ECBB31}" type="presParOf" srcId="{AA5916EB-A5E9-4A67-96F0-44354A3E9B90}" destId="{4B90AEA6-74FB-4F2D-AE25-B22BFE19EA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A5D420-49BC-42F5-B223-1D57A5747AE6}" type="doc">
      <dgm:prSet loTypeId="urn:microsoft.com/office/officeart/2005/8/layout/vList6" loCatId="list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A6601894-79CB-4B61-88B0-A59BF81B25CD}">
      <dgm:prSet/>
      <dgm:spPr/>
      <dgm:t>
        <a:bodyPr/>
        <a:lstStyle/>
        <a:p>
          <a:r>
            <a:rPr lang="ru-RU" b="1" dirty="0"/>
            <a:t>ЦЕЛЕВЫЕ ПОКАЗАТЕЛИ РЕАЛИЗАЦИИ КОНЦЕПЦИИ РАЗВИТИЯ ДОПОЛНИТЕЛЬНОГО ОБРАЗОВАНИЯ ДЕТЕЙ ДО 2030 ГОДА</a:t>
          </a:r>
          <a:endParaRPr lang="ru-RU" dirty="0"/>
        </a:p>
      </dgm:t>
    </dgm:pt>
    <dgm:pt modelId="{5C04B4BB-384F-4189-BE96-FC3CFA8BEF1A}" type="parTrans" cxnId="{5F54E061-B0B3-42FB-9497-5DEF309F7A57}">
      <dgm:prSet/>
      <dgm:spPr/>
      <dgm:t>
        <a:bodyPr/>
        <a:lstStyle/>
        <a:p>
          <a:endParaRPr lang="ru-RU"/>
        </a:p>
      </dgm:t>
    </dgm:pt>
    <dgm:pt modelId="{ADD8636C-3642-4B28-AE28-90288AFDDCA2}" type="sibTrans" cxnId="{5F54E061-B0B3-42FB-9497-5DEF309F7A57}">
      <dgm:prSet/>
      <dgm:spPr/>
      <dgm:t>
        <a:bodyPr/>
        <a:lstStyle/>
        <a:p>
          <a:endParaRPr lang="ru-RU"/>
        </a:p>
      </dgm:t>
    </dgm:pt>
    <dgm:pt modelId="{CBF7BD24-F86D-4007-B165-48390B3C8FF1}" type="pres">
      <dgm:prSet presAssocID="{16A5D420-49BC-42F5-B223-1D57A5747AE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E695C6-D39D-4169-820C-25D7409DEFC0}" type="pres">
      <dgm:prSet presAssocID="{A6601894-79CB-4B61-88B0-A59BF81B25CD}" presName="linNode" presStyleCnt="0"/>
      <dgm:spPr/>
      <dgm:t>
        <a:bodyPr/>
        <a:lstStyle/>
        <a:p>
          <a:endParaRPr lang="ru-RU"/>
        </a:p>
      </dgm:t>
    </dgm:pt>
    <dgm:pt modelId="{F8919269-3E9E-4652-B7B6-3F2C63E1C6C0}" type="pres">
      <dgm:prSet presAssocID="{A6601894-79CB-4B61-88B0-A59BF81B25CD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20A31-E872-49C8-A397-04A204ABE2DE}" type="pres">
      <dgm:prSet presAssocID="{A6601894-79CB-4B61-88B0-A59BF81B25CD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17F6E-A5E3-455C-A731-8F5C130CE58B}" type="presOf" srcId="{A6601894-79CB-4B61-88B0-A59BF81B25CD}" destId="{F8919269-3E9E-4652-B7B6-3F2C63E1C6C0}" srcOrd="0" destOrd="0" presId="urn:microsoft.com/office/officeart/2005/8/layout/vList6"/>
    <dgm:cxn modelId="{5F54E061-B0B3-42FB-9497-5DEF309F7A57}" srcId="{16A5D420-49BC-42F5-B223-1D57A5747AE6}" destId="{A6601894-79CB-4B61-88B0-A59BF81B25CD}" srcOrd="0" destOrd="0" parTransId="{5C04B4BB-384F-4189-BE96-FC3CFA8BEF1A}" sibTransId="{ADD8636C-3642-4B28-AE28-90288AFDDCA2}"/>
    <dgm:cxn modelId="{BB8AE5DC-C716-49D4-A10E-B15563BE281D}" type="presOf" srcId="{16A5D420-49BC-42F5-B223-1D57A5747AE6}" destId="{CBF7BD24-F86D-4007-B165-48390B3C8FF1}" srcOrd="0" destOrd="0" presId="urn:microsoft.com/office/officeart/2005/8/layout/vList6"/>
    <dgm:cxn modelId="{D62CF8DD-7981-46A9-BDB9-AED4995D80AE}" type="presParOf" srcId="{CBF7BD24-F86D-4007-B165-48390B3C8FF1}" destId="{1AE695C6-D39D-4169-820C-25D7409DEFC0}" srcOrd="0" destOrd="0" presId="urn:microsoft.com/office/officeart/2005/8/layout/vList6"/>
    <dgm:cxn modelId="{F9085A03-CA95-4BF7-9ADA-75A01B1048C8}" type="presParOf" srcId="{1AE695C6-D39D-4169-820C-25D7409DEFC0}" destId="{F8919269-3E9E-4652-B7B6-3F2C63E1C6C0}" srcOrd="0" destOrd="0" presId="urn:microsoft.com/office/officeart/2005/8/layout/vList6"/>
    <dgm:cxn modelId="{5E035A39-A79F-4C47-9C90-F6F1E0CF6836}" type="presParOf" srcId="{1AE695C6-D39D-4169-820C-25D7409DEFC0}" destId="{5C720A31-E872-49C8-A397-04A204ABE2D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25E4E4-ACA9-477A-812C-87F1F5A7205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A37728-EB23-4D71-81FA-521369E7199C}">
      <dgm:prSet/>
      <dgm:spPr/>
      <dgm:t>
        <a:bodyPr/>
        <a:lstStyle/>
        <a:p>
          <a:pPr algn="ctr"/>
          <a:r>
            <a:rPr lang="ru-RU" b="1" dirty="0"/>
            <a:t>ПРИНЦИПЫ СИСТЕМЫ ДОПОЛНИТЕЛЬНОГО ОБРАЗОВАНИЯ ДЕТЕЙ </a:t>
          </a:r>
        </a:p>
        <a:p>
          <a:pPr algn="l"/>
          <a:r>
            <a:rPr lang="ru-RU" b="1" dirty="0"/>
            <a:t>(извлечение из Концепции развития дополнительного образования детей до 2030 г.)</a:t>
          </a:r>
        </a:p>
      </dgm:t>
    </dgm:pt>
    <dgm:pt modelId="{8B053F77-5FB1-46DE-9093-E05F43B8B59E}" type="parTrans" cxnId="{85976B0B-C2C0-4B3A-BA9B-D247724D3BAB}">
      <dgm:prSet/>
      <dgm:spPr/>
      <dgm:t>
        <a:bodyPr/>
        <a:lstStyle/>
        <a:p>
          <a:endParaRPr lang="ru-RU"/>
        </a:p>
      </dgm:t>
    </dgm:pt>
    <dgm:pt modelId="{CC073F6C-ACE2-40F2-95E3-6864473CE69D}" type="sibTrans" cxnId="{85976B0B-C2C0-4B3A-BA9B-D247724D3BAB}">
      <dgm:prSet/>
      <dgm:spPr/>
      <dgm:t>
        <a:bodyPr/>
        <a:lstStyle/>
        <a:p>
          <a:endParaRPr lang="ru-RU"/>
        </a:p>
      </dgm:t>
    </dgm:pt>
    <dgm:pt modelId="{E39B97DB-07C7-42E7-88E9-0DBEC89ECEB1}" type="pres">
      <dgm:prSet presAssocID="{9625E4E4-ACA9-477A-812C-87F1F5A720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93C7A8-71AB-4A20-90FD-90E95E7C2CDB}" type="pres">
      <dgm:prSet presAssocID="{D6A37728-EB23-4D71-81FA-521369E7199C}" presName="parentText" presStyleLbl="node1" presStyleIdx="0" presStyleCnt="1" custScaleY="1281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9CF34-09CA-42EC-A75D-171D8B76A9CC}" type="presOf" srcId="{D6A37728-EB23-4D71-81FA-521369E7199C}" destId="{D693C7A8-71AB-4A20-90FD-90E95E7C2CDB}" srcOrd="0" destOrd="0" presId="urn:microsoft.com/office/officeart/2005/8/layout/vList2"/>
    <dgm:cxn modelId="{00BAD1FD-0AA2-474D-8E53-2C528B39151F}" type="presOf" srcId="{9625E4E4-ACA9-477A-812C-87F1F5A7205C}" destId="{E39B97DB-07C7-42E7-88E9-0DBEC89ECEB1}" srcOrd="0" destOrd="0" presId="urn:microsoft.com/office/officeart/2005/8/layout/vList2"/>
    <dgm:cxn modelId="{85976B0B-C2C0-4B3A-BA9B-D247724D3BAB}" srcId="{9625E4E4-ACA9-477A-812C-87F1F5A7205C}" destId="{D6A37728-EB23-4D71-81FA-521369E7199C}" srcOrd="0" destOrd="0" parTransId="{8B053F77-5FB1-46DE-9093-E05F43B8B59E}" sibTransId="{CC073F6C-ACE2-40F2-95E3-6864473CE69D}"/>
    <dgm:cxn modelId="{AB38DAA2-23A7-4FE0-819A-C7248DBD8D93}" type="presParOf" srcId="{E39B97DB-07C7-42E7-88E9-0DBEC89ECEB1}" destId="{D693C7A8-71AB-4A20-90FD-90E95E7C2C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65D190-6BE8-445A-A8E9-5B0640A1F38A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FB573852-201A-40BB-BA5D-FD931670AE86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Вариативность</a:t>
          </a:r>
          <a:r>
            <a:rPr lang="ru-RU" sz="1800" dirty="0">
              <a:solidFill>
                <a:schemeClr val="tx1"/>
              </a:solidFill>
            </a:rPr>
            <a:t> программ ДОД, связанная с обеспечением разнообразия дополнительного образования исходя из запросов, интересов и жизненного самоопределения детей</a:t>
          </a:r>
        </a:p>
      </dgm:t>
    </dgm:pt>
    <dgm:pt modelId="{B5B20B62-FD4D-474B-870F-E662D494187E}" type="parTrans" cxnId="{3E505D52-E2FE-44DA-950D-C9FF013BB8F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E274EAE0-576A-4D28-B319-8CD9D1277FC5}" type="sibTrans" cxnId="{3E505D52-E2FE-44DA-950D-C9FF013BB8F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D2D9BD-C3FC-48A9-8F72-2D3339A1960D}">
      <dgm:prSet custT="1"/>
      <dgm:spPr/>
      <dgm:t>
        <a:bodyPr/>
        <a:lstStyle/>
        <a:p>
          <a:r>
            <a:rPr lang="ru-RU" sz="1800" b="1">
              <a:solidFill>
                <a:schemeClr val="tx1"/>
              </a:solidFill>
            </a:rPr>
            <a:t>Практико-ориентированность</a:t>
          </a:r>
          <a:r>
            <a:rPr lang="ru-RU" sz="1800">
              <a:solidFill>
                <a:schemeClr val="tx1"/>
              </a:solidFill>
            </a:rPr>
            <a:t> дополнительных общеобразовательных программ, позволяющая проектировать индивидуальный образовательный маршрут ребенка с учетом направлений социально-экономического развития регионов</a:t>
          </a:r>
        </a:p>
      </dgm:t>
    </dgm:pt>
    <dgm:pt modelId="{B4200B17-8D7C-4871-A3A6-52EC120960E1}" type="parTrans" cxnId="{9051858C-B428-4763-9975-B0AC56476F7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CA99B1F-AE6B-43AB-B108-028E7B0AF915}" type="sibTrans" cxnId="{9051858C-B428-4763-9975-B0AC56476F7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459DEA0-40E4-4A9C-8074-9B1268A22025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Ориентация программ ДОД на многоукладность </a:t>
          </a:r>
          <a:r>
            <a:rPr lang="ru-RU" sz="1800" dirty="0">
              <a:solidFill>
                <a:schemeClr val="tx1"/>
              </a:solidFill>
            </a:rPr>
            <a:t>экономики и быта народов и этносов, проживающих на территории Российской Федерации</a:t>
          </a:r>
        </a:p>
      </dgm:t>
    </dgm:pt>
    <dgm:pt modelId="{9F3D3B36-8B7D-49D7-8C16-E57D74DE766A}" type="parTrans" cxnId="{D7D87508-8322-4709-946C-AF08E3647DA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7CA1D8E-2E2E-4512-8979-E030EE1ED1EC}" type="sibTrans" cxnId="{D7D87508-8322-4709-946C-AF08E3647DA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59D3BF6-F334-4AF1-8800-574641FC8CD4}" type="pres">
      <dgm:prSet presAssocID="{8B65D190-6BE8-445A-A8E9-5B0640A1F38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005B0D-CA88-40CF-B75D-3CE873CDCB9F}" type="pres">
      <dgm:prSet presAssocID="{FB573852-201A-40BB-BA5D-FD931670AE86}" presName="circle1" presStyleLbl="node1" presStyleIdx="0" presStyleCnt="3"/>
      <dgm:spPr/>
    </dgm:pt>
    <dgm:pt modelId="{DF1A890D-5814-4BA3-BF15-B50967A22D19}" type="pres">
      <dgm:prSet presAssocID="{FB573852-201A-40BB-BA5D-FD931670AE86}" presName="space" presStyleCnt="0"/>
      <dgm:spPr/>
    </dgm:pt>
    <dgm:pt modelId="{398FFA47-EB64-4726-A49B-F6454332A7AA}" type="pres">
      <dgm:prSet presAssocID="{FB573852-201A-40BB-BA5D-FD931670AE86}" presName="rect1" presStyleLbl="alignAcc1" presStyleIdx="0" presStyleCnt="3"/>
      <dgm:spPr/>
      <dgm:t>
        <a:bodyPr/>
        <a:lstStyle/>
        <a:p>
          <a:endParaRPr lang="ru-RU"/>
        </a:p>
      </dgm:t>
    </dgm:pt>
    <dgm:pt modelId="{9DC2D456-48CC-4B22-BAA7-7007A36CDD89}" type="pres">
      <dgm:prSet presAssocID="{A9D2D9BD-C3FC-48A9-8F72-2D3339A1960D}" presName="vertSpace2" presStyleLbl="node1" presStyleIdx="0" presStyleCnt="3"/>
      <dgm:spPr/>
    </dgm:pt>
    <dgm:pt modelId="{27BFD82D-E9F3-49F3-8DF3-4B57BFF3BC11}" type="pres">
      <dgm:prSet presAssocID="{A9D2D9BD-C3FC-48A9-8F72-2D3339A1960D}" presName="circle2" presStyleLbl="node1" presStyleIdx="1" presStyleCnt="3"/>
      <dgm:spPr/>
    </dgm:pt>
    <dgm:pt modelId="{D203591C-6B32-436A-9B5F-5F8877A591BF}" type="pres">
      <dgm:prSet presAssocID="{A9D2D9BD-C3FC-48A9-8F72-2D3339A1960D}" presName="rect2" presStyleLbl="alignAcc1" presStyleIdx="1" presStyleCnt="3"/>
      <dgm:spPr/>
      <dgm:t>
        <a:bodyPr/>
        <a:lstStyle/>
        <a:p>
          <a:endParaRPr lang="ru-RU"/>
        </a:p>
      </dgm:t>
    </dgm:pt>
    <dgm:pt modelId="{5FB938BA-1C59-4E04-83D5-BCD56EB8C161}" type="pres">
      <dgm:prSet presAssocID="{5459DEA0-40E4-4A9C-8074-9B1268A22025}" presName="vertSpace3" presStyleLbl="node1" presStyleIdx="1" presStyleCnt="3"/>
      <dgm:spPr/>
    </dgm:pt>
    <dgm:pt modelId="{EF1B9A90-5A98-4500-BA53-9C149AE7B2B2}" type="pres">
      <dgm:prSet presAssocID="{5459DEA0-40E4-4A9C-8074-9B1268A22025}" presName="circle3" presStyleLbl="node1" presStyleIdx="2" presStyleCnt="3"/>
      <dgm:spPr/>
    </dgm:pt>
    <dgm:pt modelId="{109076B8-33B0-4974-86B1-0308F590F30C}" type="pres">
      <dgm:prSet presAssocID="{5459DEA0-40E4-4A9C-8074-9B1268A22025}" presName="rect3" presStyleLbl="alignAcc1" presStyleIdx="2" presStyleCnt="3"/>
      <dgm:spPr/>
      <dgm:t>
        <a:bodyPr/>
        <a:lstStyle/>
        <a:p>
          <a:endParaRPr lang="ru-RU"/>
        </a:p>
      </dgm:t>
    </dgm:pt>
    <dgm:pt modelId="{39D10EBB-166B-40EA-BB4B-ED49162CFA5D}" type="pres">
      <dgm:prSet presAssocID="{FB573852-201A-40BB-BA5D-FD931670AE8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062EF-5B77-4FC3-AD86-AEC5846219F7}" type="pres">
      <dgm:prSet presAssocID="{A9D2D9BD-C3FC-48A9-8F72-2D3339A1960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6D321-BB90-43B2-8F97-9557ABE1875D}" type="pres">
      <dgm:prSet presAssocID="{5459DEA0-40E4-4A9C-8074-9B1268A2202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47A73-7E95-4280-9EE7-1D84D9ED558E}" type="presOf" srcId="{FB573852-201A-40BB-BA5D-FD931670AE86}" destId="{398FFA47-EB64-4726-A49B-F6454332A7AA}" srcOrd="0" destOrd="0" presId="urn:microsoft.com/office/officeart/2005/8/layout/target3"/>
    <dgm:cxn modelId="{D7D87508-8322-4709-946C-AF08E3647DAE}" srcId="{8B65D190-6BE8-445A-A8E9-5B0640A1F38A}" destId="{5459DEA0-40E4-4A9C-8074-9B1268A22025}" srcOrd="2" destOrd="0" parTransId="{9F3D3B36-8B7D-49D7-8C16-E57D74DE766A}" sibTransId="{37CA1D8E-2E2E-4512-8979-E030EE1ED1EC}"/>
    <dgm:cxn modelId="{9051858C-B428-4763-9975-B0AC56476F74}" srcId="{8B65D190-6BE8-445A-A8E9-5B0640A1F38A}" destId="{A9D2D9BD-C3FC-48A9-8F72-2D3339A1960D}" srcOrd="1" destOrd="0" parTransId="{B4200B17-8D7C-4871-A3A6-52EC120960E1}" sibTransId="{1CA99B1F-AE6B-43AB-B108-028E7B0AF915}"/>
    <dgm:cxn modelId="{3E505D52-E2FE-44DA-950D-C9FF013BB8FA}" srcId="{8B65D190-6BE8-445A-A8E9-5B0640A1F38A}" destId="{FB573852-201A-40BB-BA5D-FD931670AE86}" srcOrd="0" destOrd="0" parTransId="{B5B20B62-FD4D-474B-870F-E662D494187E}" sibTransId="{E274EAE0-576A-4D28-B319-8CD9D1277FC5}"/>
    <dgm:cxn modelId="{54DF0D3B-B24D-4CA7-ADAA-FFD2C9E218DC}" type="presOf" srcId="{5459DEA0-40E4-4A9C-8074-9B1268A22025}" destId="{0766D321-BB90-43B2-8F97-9557ABE1875D}" srcOrd="1" destOrd="0" presId="urn:microsoft.com/office/officeart/2005/8/layout/target3"/>
    <dgm:cxn modelId="{082BC35E-D824-4626-A9BF-CD2F4D557759}" type="presOf" srcId="{A9D2D9BD-C3FC-48A9-8F72-2D3339A1960D}" destId="{D203591C-6B32-436A-9B5F-5F8877A591BF}" srcOrd="0" destOrd="0" presId="urn:microsoft.com/office/officeart/2005/8/layout/target3"/>
    <dgm:cxn modelId="{D7DD7DAD-2A8B-456E-8750-A906AED705BE}" type="presOf" srcId="{A9D2D9BD-C3FC-48A9-8F72-2D3339A1960D}" destId="{9DB062EF-5B77-4FC3-AD86-AEC5846219F7}" srcOrd="1" destOrd="0" presId="urn:microsoft.com/office/officeart/2005/8/layout/target3"/>
    <dgm:cxn modelId="{15F51587-CFC7-4BD6-815F-003FF6DE62CB}" type="presOf" srcId="{8B65D190-6BE8-445A-A8E9-5B0640A1F38A}" destId="{C59D3BF6-F334-4AF1-8800-574641FC8CD4}" srcOrd="0" destOrd="0" presId="urn:microsoft.com/office/officeart/2005/8/layout/target3"/>
    <dgm:cxn modelId="{CF414F01-970E-442D-9494-FB7B3D5940EC}" type="presOf" srcId="{FB573852-201A-40BB-BA5D-FD931670AE86}" destId="{39D10EBB-166B-40EA-BB4B-ED49162CFA5D}" srcOrd="1" destOrd="0" presId="urn:microsoft.com/office/officeart/2005/8/layout/target3"/>
    <dgm:cxn modelId="{8D677CCD-81C5-4BC6-97F0-76BC47CC70F3}" type="presOf" srcId="{5459DEA0-40E4-4A9C-8074-9B1268A22025}" destId="{109076B8-33B0-4974-86B1-0308F590F30C}" srcOrd="0" destOrd="0" presId="urn:microsoft.com/office/officeart/2005/8/layout/target3"/>
    <dgm:cxn modelId="{87AE517B-0001-4068-A137-130C7701B31C}" type="presParOf" srcId="{C59D3BF6-F334-4AF1-8800-574641FC8CD4}" destId="{EE005B0D-CA88-40CF-B75D-3CE873CDCB9F}" srcOrd="0" destOrd="0" presId="urn:microsoft.com/office/officeart/2005/8/layout/target3"/>
    <dgm:cxn modelId="{5075C1A9-1585-4A97-B75F-A8C9E18EF4F4}" type="presParOf" srcId="{C59D3BF6-F334-4AF1-8800-574641FC8CD4}" destId="{DF1A890D-5814-4BA3-BF15-B50967A22D19}" srcOrd="1" destOrd="0" presId="urn:microsoft.com/office/officeart/2005/8/layout/target3"/>
    <dgm:cxn modelId="{0CDE5F5A-CB4F-4D72-83F4-F85BC221B9A2}" type="presParOf" srcId="{C59D3BF6-F334-4AF1-8800-574641FC8CD4}" destId="{398FFA47-EB64-4726-A49B-F6454332A7AA}" srcOrd="2" destOrd="0" presId="urn:microsoft.com/office/officeart/2005/8/layout/target3"/>
    <dgm:cxn modelId="{B5EB8076-D967-45A7-BBF9-EE104F74F6CD}" type="presParOf" srcId="{C59D3BF6-F334-4AF1-8800-574641FC8CD4}" destId="{9DC2D456-48CC-4B22-BAA7-7007A36CDD89}" srcOrd="3" destOrd="0" presId="urn:microsoft.com/office/officeart/2005/8/layout/target3"/>
    <dgm:cxn modelId="{5C689CAE-0A34-438A-AA16-DEA4B07BEF3D}" type="presParOf" srcId="{C59D3BF6-F334-4AF1-8800-574641FC8CD4}" destId="{27BFD82D-E9F3-49F3-8DF3-4B57BFF3BC11}" srcOrd="4" destOrd="0" presId="urn:microsoft.com/office/officeart/2005/8/layout/target3"/>
    <dgm:cxn modelId="{9FC7EF65-02BF-4AEA-97DD-B767D84B7E7F}" type="presParOf" srcId="{C59D3BF6-F334-4AF1-8800-574641FC8CD4}" destId="{D203591C-6B32-436A-9B5F-5F8877A591BF}" srcOrd="5" destOrd="0" presId="urn:microsoft.com/office/officeart/2005/8/layout/target3"/>
    <dgm:cxn modelId="{08332015-3378-43A1-827E-05EE5E812634}" type="presParOf" srcId="{C59D3BF6-F334-4AF1-8800-574641FC8CD4}" destId="{5FB938BA-1C59-4E04-83D5-BCD56EB8C161}" srcOrd="6" destOrd="0" presId="urn:microsoft.com/office/officeart/2005/8/layout/target3"/>
    <dgm:cxn modelId="{1CD21B01-6568-4550-8C47-9133D6CAB0C5}" type="presParOf" srcId="{C59D3BF6-F334-4AF1-8800-574641FC8CD4}" destId="{EF1B9A90-5A98-4500-BA53-9C149AE7B2B2}" srcOrd="7" destOrd="0" presId="urn:microsoft.com/office/officeart/2005/8/layout/target3"/>
    <dgm:cxn modelId="{C43A0639-80ED-41AA-8C92-B4418F833199}" type="presParOf" srcId="{C59D3BF6-F334-4AF1-8800-574641FC8CD4}" destId="{109076B8-33B0-4974-86B1-0308F590F30C}" srcOrd="8" destOrd="0" presId="urn:microsoft.com/office/officeart/2005/8/layout/target3"/>
    <dgm:cxn modelId="{793EAB00-8B7F-419E-B2F6-4E07D485B668}" type="presParOf" srcId="{C59D3BF6-F334-4AF1-8800-574641FC8CD4}" destId="{39D10EBB-166B-40EA-BB4B-ED49162CFA5D}" srcOrd="9" destOrd="0" presId="urn:microsoft.com/office/officeart/2005/8/layout/target3"/>
    <dgm:cxn modelId="{A73BB84C-5AAA-4EE9-A4D1-809DC04C1585}" type="presParOf" srcId="{C59D3BF6-F334-4AF1-8800-574641FC8CD4}" destId="{9DB062EF-5B77-4FC3-AD86-AEC5846219F7}" srcOrd="10" destOrd="0" presId="urn:microsoft.com/office/officeart/2005/8/layout/target3"/>
    <dgm:cxn modelId="{38E8D86C-6A76-4B1C-AB67-1234BCF44840}" type="presParOf" srcId="{C59D3BF6-F334-4AF1-8800-574641FC8CD4}" destId="{0766D321-BB90-43B2-8F97-9557ABE1875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99EE996-45EA-4A1B-B259-C4498165A19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CF77C784-5FE6-427A-A76B-A5ABFB6F3D1C}">
      <dgm:prSet/>
      <dgm:spPr/>
      <dgm:t>
        <a:bodyPr/>
        <a:lstStyle/>
        <a:p>
          <a:pPr algn="ctr"/>
          <a:r>
            <a:rPr lang="ru-RU" dirty="0"/>
            <a:t>Вариативность программ</a:t>
          </a:r>
        </a:p>
      </dgm:t>
    </dgm:pt>
    <dgm:pt modelId="{E3E1EF59-1AA4-4328-B6D1-5FCF134A613E}" type="parTrans" cxnId="{19A8BC2A-6B10-43D2-9A3E-13A1617FEC6D}">
      <dgm:prSet/>
      <dgm:spPr/>
      <dgm:t>
        <a:bodyPr/>
        <a:lstStyle/>
        <a:p>
          <a:endParaRPr lang="ru-RU"/>
        </a:p>
      </dgm:t>
    </dgm:pt>
    <dgm:pt modelId="{5302890B-C8AD-430C-B1E0-0D03E7B9028C}" type="sibTrans" cxnId="{19A8BC2A-6B10-43D2-9A3E-13A1617FEC6D}">
      <dgm:prSet/>
      <dgm:spPr/>
      <dgm:t>
        <a:bodyPr/>
        <a:lstStyle/>
        <a:p>
          <a:endParaRPr lang="ru-RU"/>
        </a:p>
      </dgm:t>
    </dgm:pt>
    <dgm:pt modelId="{02FF48A8-24A9-4281-81D6-ED90DD9989D0}" type="pres">
      <dgm:prSet presAssocID="{F99EE996-45EA-4A1B-B259-C4498165A1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FE94C-2A40-4832-ADE7-3E04287AD202}" type="pres">
      <dgm:prSet presAssocID="{CF77C784-5FE6-427A-A76B-A5ABFB6F3D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A8BC2A-6B10-43D2-9A3E-13A1617FEC6D}" srcId="{F99EE996-45EA-4A1B-B259-C4498165A19F}" destId="{CF77C784-5FE6-427A-A76B-A5ABFB6F3D1C}" srcOrd="0" destOrd="0" parTransId="{E3E1EF59-1AA4-4328-B6D1-5FCF134A613E}" sibTransId="{5302890B-C8AD-430C-B1E0-0D03E7B9028C}"/>
    <dgm:cxn modelId="{12693127-35DB-4A06-9CFB-768C57A86C45}" type="presOf" srcId="{F99EE996-45EA-4A1B-B259-C4498165A19F}" destId="{02FF48A8-24A9-4281-81D6-ED90DD9989D0}" srcOrd="0" destOrd="0" presId="urn:microsoft.com/office/officeart/2005/8/layout/vList2"/>
    <dgm:cxn modelId="{04C93E24-BA9C-4091-A532-9DBEE75E6AA2}" type="presOf" srcId="{CF77C784-5FE6-427A-A76B-A5ABFB6F3D1C}" destId="{B49FE94C-2A40-4832-ADE7-3E04287AD202}" srcOrd="0" destOrd="0" presId="urn:microsoft.com/office/officeart/2005/8/layout/vList2"/>
    <dgm:cxn modelId="{CC079256-6A4B-4301-9560-B8A833FE1AC1}" type="presParOf" srcId="{02FF48A8-24A9-4281-81D6-ED90DD9989D0}" destId="{B49FE94C-2A40-4832-ADE7-3E04287AD2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6332362-0A9F-4106-9A2E-366D849D8A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80D6E7-E1B9-42BC-924E-9165BE3850C6}">
      <dgm:prSet/>
      <dgm:spPr/>
      <dgm:t>
        <a:bodyPr/>
        <a:lstStyle/>
        <a:p>
          <a:pPr rtl="0"/>
          <a:r>
            <a:rPr lang="ru-RU" smtClean="0"/>
            <a:t>Ежегодное обновление программ (с учетом Приоритетных направлений науки, культуры, промышленности, принятых Экспертным советом ДОД Минпросвещения)</a:t>
          </a:r>
          <a:endParaRPr lang="ru-RU"/>
        </a:p>
      </dgm:t>
    </dgm:pt>
    <dgm:pt modelId="{1A7513BE-82A6-465F-A1A5-4F95E88326B5}" type="parTrans" cxnId="{42F91491-C67F-4388-A97C-64716DAB60C6}">
      <dgm:prSet/>
      <dgm:spPr/>
      <dgm:t>
        <a:bodyPr/>
        <a:lstStyle/>
        <a:p>
          <a:endParaRPr lang="ru-RU"/>
        </a:p>
      </dgm:t>
    </dgm:pt>
    <dgm:pt modelId="{9ECF03C5-503E-4755-9479-CCE27A5B076D}" type="sibTrans" cxnId="{42F91491-C67F-4388-A97C-64716DAB60C6}">
      <dgm:prSet/>
      <dgm:spPr/>
      <dgm:t>
        <a:bodyPr/>
        <a:lstStyle/>
        <a:p>
          <a:endParaRPr lang="ru-RU"/>
        </a:p>
      </dgm:t>
    </dgm:pt>
    <dgm:pt modelId="{A5E1F0EC-FD89-40AF-831D-735F49BBEE70}">
      <dgm:prSet/>
      <dgm:spPr/>
      <dgm:t>
        <a:bodyPr/>
        <a:lstStyle/>
        <a:p>
          <a:pPr rtl="0"/>
          <a:r>
            <a:rPr lang="ru-RU" smtClean="0"/>
            <a:t>Модульный принцип построения программ</a:t>
          </a:r>
          <a:endParaRPr lang="ru-RU"/>
        </a:p>
      </dgm:t>
    </dgm:pt>
    <dgm:pt modelId="{4BD71085-A688-4C2D-AE46-811035D5A4D1}" type="parTrans" cxnId="{620507C6-4EDE-4581-B6FA-F19B0E34FAB2}">
      <dgm:prSet/>
      <dgm:spPr/>
      <dgm:t>
        <a:bodyPr/>
        <a:lstStyle/>
        <a:p>
          <a:endParaRPr lang="ru-RU"/>
        </a:p>
      </dgm:t>
    </dgm:pt>
    <dgm:pt modelId="{52B5F0C7-01D4-4594-B210-468DE0477FDB}" type="sibTrans" cxnId="{620507C6-4EDE-4581-B6FA-F19B0E34FAB2}">
      <dgm:prSet/>
      <dgm:spPr/>
      <dgm:t>
        <a:bodyPr/>
        <a:lstStyle/>
        <a:p>
          <a:endParaRPr lang="ru-RU"/>
        </a:p>
      </dgm:t>
    </dgm:pt>
    <dgm:pt modelId="{C434990E-B9D5-4E3C-B842-C6A6A924BE0B}">
      <dgm:prSet/>
      <dgm:spPr/>
      <dgm:t>
        <a:bodyPr/>
        <a:lstStyle/>
        <a:p>
          <a:pPr rtl="0"/>
          <a:r>
            <a:rPr lang="ru-RU" smtClean="0"/>
            <a:t>Применение принципа разноуровневости </a:t>
          </a:r>
          <a:endParaRPr lang="ru-RU"/>
        </a:p>
      </dgm:t>
    </dgm:pt>
    <dgm:pt modelId="{EF6B6283-006A-4FCE-A701-EBAA5ED153D8}" type="parTrans" cxnId="{27010158-3DA2-458B-B156-BF2EBEC09C4B}">
      <dgm:prSet/>
      <dgm:spPr/>
      <dgm:t>
        <a:bodyPr/>
        <a:lstStyle/>
        <a:p>
          <a:endParaRPr lang="ru-RU"/>
        </a:p>
      </dgm:t>
    </dgm:pt>
    <dgm:pt modelId="{90CAD233-D339-438C-AFBC-F5044FBC1824}" type="sibTrans" cxnId="{27010158-3DA2-458B-B156-BF2EBEC09C4B}">
      <dgm:prSet/>
      <dgm:spPr/>
      <dgm:t>
        <a:bodyPr/>
        <a:lstStyle/>
        <a:p>
          <a:endParaRPr lang="ru-RU"/>
        </a:p>
      </dgm:t>
    </dgm:pt>
    <dgm:pt modelId="{68519380-CA76-47AB-ABF4-955ECCF04DCD}">
      <dgm:prSet/>
      <dgm:spPr/>
      <dgm:t>
        <a:bodyPr/>
        <a:lstStyle/>
        <a:p>
          <a:pPr rtl="0"/>
          <a:r>
            <a:rPr lang="ru-RU" smtClean="0"/>
            <a:t>Индивидуальный учебный план (с возможностью взаимозачета) </a:t>
          </a:r>
          <a:endParaRPr lang="ru-RU"/>
        </a:p>
      </dgm:t>
    </dgm:pt>
    <dgm:pt modelId="{5A676B3B-C090-4A7E-9A2E-56F40C8242AE}" type="parTrans" cxnId="{C4C9CBDB-70D3-402E-A62E-E50494D32BF0}">
      <dgm:prSet/>
      <dgm:spPr/>
      <dgm:t>
        <a:bodyPr/>
        <a:lstStyle/>
        <a:p>
          <a:endParaRPr lang="ru-RU"/>
        </a:p>
      </dgm:t>
    </dgm:pt>
    <dgm:pt modelId="{F56F729E-7C33-4F2A-BB40-59A169EC074A}" type="sibTrans" cxnId="{C4C9CBDB-70D3-402E-A62E-E50494D32BF0}">
      <dgm:prSet/>
      <dgm:spPr/>
      <dgm:t>
        <a:bodyPr/>
        <a:lstStyle/>
        <a:p>
          <a:endParaRPr lang="ru-RU"/>
        </a:p>
      </dgm:t>
    </dgm:pt>
    <dgm:pt modelId="{6496E099-4CB9-4C15-835C-562B225370F5}">
      <dgm:prSet/>
      <dgm:spPr/>
      <dgm:t>
        <a:bodyPr/>
        <a:lstStyle/>
        <a:p>
          <a:pPr rtl="0"/>
          <a:r>
            <a:rPr lang="ru-RU" smtClean="0"/>
            <a:t>Индивидуальный образовательный маршрут</a:t>
          </a:r>
          <a:endParaRPr lang="ru-RU"/>
        </a:p>
      </dgm:t>
    </dgm:pt>
    <dgm:pt modelId="{4ED4D221-45C2-4071-86E8-D64B8CEE5F63}" type="parTrans" cxnId="{32B71A7B-43FB-4839-ADA6-70ADF78DF8DA}">
      <dgm:prSet/>
      <dgm:spPr/>
      <dgm:t>
        <a:bodyPr/>
        <a:lstStyle/>
        <a:p>
          <a:endParaRPr lang="ru-RU"/>
        </a:p>
      </dgm:t>
    </dgm:pt>
    <dgm:pt modelId="{6D2474EC-D225-4FFB-8DA6-5FC79B76BFD7}" type="sibTrans" cxnId="{32B71A7B-43FB-4839-ADA6-70ADF78DF8DA}">
      <dgm:prSet/>
      <dgm:spPr/>
      <dgm:t>
        <a:bodyPr/>
        <a:lstStyle/>
        <a:p>
          <a:endParaRPr lang="ru-RU"/>
        </a:p>
      </dgm:t>
    </dgm:pt>
    <dgm:pt modelId="{170CBFC8-A17F-42BE-8D47-1E87BB7686D8}">
      <dgm:prSet/>
      <dgm:spPr/>
      <dgm:t>
        <a:bodyPr/>
        <a:lstStyle/>
        <a:p>
          <a:pPr rtl="0"/>
          <a:r>
            <a:rPr lang="ru-RU" smtClean="0"/>
            <a:t>Дистанционные образовательные технологии и электронное обучение</a:t>
          </a:r>
          <a:endParaRPr lang="ru-RU"/>
        </a:p>
      </dgm:t>
    </dgm:pt>
    <dgm:pt modelId="{247F5DE6-1D0D-4F0B-803A-83DDA3AAFCC0}" type="parTrans" cxnId="{C2E5A45D-AD84-477E-8473-A3D3028F2043}">
      <dgm:prSet/>
      <dgm:spPr/>
      <dgm:t>
        <a:bodyPr/>
        <a:lstStyle/>
        <a:p>
          <a:endParaRPr lang="ru-RU"/>
        </a:p>
      </dgm:t>
    </dgm:pt>
    <dgm:pt modelId="{B1A2563A-CC24-4DC9-8D9A-A4E608C27D98}" type="sibTrans" cxnId="{C2E5A45D-AD84-477E-8473-A3D3028F2043}">
      <dgm:prSet/>
      <dgm:spPr/>
      <dgm:t>
        <a:bodyPr/>
        <a:lstStyle/>
        <a:p>
          <a:endParaRPr lang="ru-RU"/>
        </a:p>
      </dgm:t>
    </dgm:pt>
    <dgm:pt modelId="{FC602914-2C66-4259-94FD-AD2A83D911A3}">
      <dgm:prSet/>
      <dgm:spPr/>
      <dgm:t>
        <a:bodyPr/>
        <a:lstStyle/>
        <a:p>
          <a:pPr rtl="0"/>
          <a:r>
            <a:rPr lang="ru-RU" smtClean="0"/>
            <a:t>Формы промежуточной аттестации</a:t>
          </a:r>
          <a:endParaRPr lang="ru-RU"/>
        </a:p>
      </dgm:t>
    </dgm:pt>
    <dgm:pt modelId="{276C6353-EE07-49F0-8D58-49DD0FA94F6A}" type="parTrans" cxnId="{6B2272F7-7206-4D9A-8CAA-E4BF79BA8C23}">
      <dgm:prSet/>
      <dgm:spPr/>
      <dgm:t>
        <a:bodyPr/>
        <a:lstStyle/>
        <a:p>
          <a:endParaRPr lang="ru-RU"/>
        </a:p>
      </dgm:t>
    </dgm:pt>
    <dgm:pt modelId="{0D959464-D7AD-4399-A6C4-B7042AAAE4A6}" type="sibTrans" cxnId="{6B2272F7-7206-4D9A-8CAA-E4BF79BA8C23}">
      <dgm:prSet/>
      <dgm:spPr/>
      <dgm:t>
        <a:bodyPr/>
        <a:lstStyle/>
        <a:p>
          <a:endParaRPr lang="ru-RU"/>
        </a:p>
      </dgm:t>
    </dgm:pt>
    <dgm:pt modelId="{13D0BFF1-E4A5-40F6-A7F1-9E188BB5C4AD}">
      <dgm:prSet/>
      <dgm:spPr/>
      <dgm:t>
        <a:bodyPr/>
        <a:lstStyle/>
        <a:p>
          <a:pPr rtl="0"/>
          <a:r>
            <a:rPr lang="ru-RU" smtClean="0"/>
            <a:t>Инклюзивный принцип для детей с ОВЗ или адаптированные программы</a:t>
          </a:r>
          <a:endParaRPr lang="ru-RU"/>
        </a:p>
      </dgm:t>
    </dgm:pt>
    <dgm:pt modelId="{63B8854E-298B-414E-A685-D706A976D177}" type="parTrans" cxnId="{60440419-AF1A-4A7B-A726-C47A8F0D09AD}">
      <dgm:prSet/>
      <dgm:spPr/>
      <dgm:t>
        <a:bodyPr/>
        <a:lstStyle/>
        <a:p>
          <a:endParaRPr lang="ru-RU"/>
        </a:p>
      </dgm:t>
    </dgm:pt>
    <dgm:pt modelId="{31021C78-9E46-4119-A7B0-2CA5B0ABC333}" type="sibTrans" cxnId="{60440419-AF1A-4A7B-A726-C47A8F0D09AD}">
      <dgm:prSet/>
      <dgm:spPr/>
      <dgm:t>
        <a:bodyPr/>
        <a:lstStyle/>
        <a:p>
          <a:endParaRPr lang="ru-RU"/>
        </a:p>
      </dgm:t>
    </dgm:pt>
    <dgm:pt modelId="{63D2A949-D955-462A-B839-ADBEEA70B9B9}" type="pres">
      <dgm:prSet presAssocID="{16332362-0A9F-4106-9A2E-366D849D8A9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91D006-CC90-412C-8137-2DA6B9092A24}" type="pres">
      <dgm:prSet presAssocID="{CB80D6E7-E1B9-42BC-924E-9165BE3850C6}" presName="thickLine" presStyleLbl="alignNode1" presStyleIdx="0" presStyleCnt="8"/>
      <dgm:spPr/>
    </dgm:pt>
    <dgm:pt modelId="{9B7A2EF4-DF22-4448-8BE5-6699750A203E}" type="pres">
      <dgm:prSet presAssocID="{CB80D6E7-E1B9-42BC-924E-9165BE3850C6}" presName="horz1" presStyleCnt="0"/>
      <dgm:spPr/>
    </dgm:pt>
    <dgm:pt modelId="{E6103BF7-5591-4537-88CA-2B9C73F3E608}" type="pres">
      <dgm:prSet presAssocID="{CB80D6E7-E1B9-42BC-924E-9165BE3850C6}" presName="tx1" presStyleLbl="revTx" presStyleIdx="0" presStyleCnt="8"/>
      <dgm:spPr/>
      <dgm:t>
        <a:bodyPr/>
        <a:lstStyle/>
        <a:p>
          <a:endParaRPr lang="ru-RU"/>
        </a:p>
      </dgm:t>
    </dgm:pt>
    <dgm:pt modelId="{E5EBF79C-DDCF-47AD-AFBE-F3F6EA58066A}" type="pres">
      <dgm:prSet presAssocID="{CB80D6E7-E1B9-42BC-924E-9165BE3850C6}" presName="vert1" presStyleCnt="0"/>
      <dgm:spPr/>
    </dgm:pt>
    <dgm:pt modelId="{536E3531-0628-4402-AD6F-196E76D58779}" type="pres">
      <dgm:prSet presAssocID="{A5E1F0EC-FD89-40AF-831D-735F49BBEE70}" presName="thickLine" presStyleLbl="alignNode1" presStyleIdx="1" presStyleCnt="8"/>
      <dgm:spPr/>
    </dgm:pt>
    <dgm:pt modelId="{F1E27C7D-3984-495D-814F-6B0C53AB9939}" type="pres">
      <dgm:prSet presAssocID="{A5E1F0EC-FD89-40AF-831D-735F49BBEE70}" presName="horz1" presStyleCnt="0"/>
      <dgm:spPr/>
    </dgm:pt>
    <dgm:pt modelId="{FA6C69D9-BE9D-4FDB-8DD8-9172FC0016A4}" type="pres">
      <dgm:prSet presAssocID="{A5E1F0EC-FD89-40AF-831D-735F49BBEE70}" presName="tx1" presStyleLbl="revTx" presStyleIdx="1" presStyleCnt="8"/>
      <dgm:spPr/>
      <dgm:t>
        <a:bodyPr/>
        <a:lstStyle/>
        <a:p>
          <a:endParaRPr lang="ru-RU"/>
        </a:p>
      </dgm:t>
    </dgm:pt>
    <dgm:pt modelId="{0969BB63-5FEE-47F2-AFB7-C088B80F830A}" type="pres">
      <dgm:prSet presAssocID="{A5E1F0EC-FD89-40AF-831D-735F49BBEE70}" presName="vert1" presStyleCnt="0"/>
      <dgm:spPr/>
    </dgm:pt>
    <dgm:pt modelId="{29FD3523-ACBC-4023-8508-F61B4D2C26D5}" type="pres">
      <dgm:prSet presAssocID="{C434990E-B9D5-4E3C-B842-C6A6A924BE0B}" presName="thickLine" presStyleLbl="alignNode1" presStyleIdx="2" presStyleCnt="8"/>
      <dgm:spPr/>
    </dgm:pt>
    <dgm:pt modelId="{B77D1734-8926-447F-B732-2BD862DDC21D}" type="pres">
      <dgm:prSet presAssocID="{C434990E-B9D5-4E3C-B842-C6A6A924BE0B}" presName="horz1" presStyleCnt="0"/>
      <dgm:spPr/>
    </dgm:pt>
    <dgm:pt modelId="{07F8E289-047B-44BC-BF8A-DE74D7142D04}" type="pres">
      <dgm:prSet presAssocID="{C434990E-B9D5-4E3C-B842-C6A6A924BE0B}" presName="tx1" presStyleLbl="revTx" presStyleIdx="2" presStyleCnt="8"/>
      <dgm:spPr/>
      <dgm:t>
        <a:bodyPr/>
        <a:lstStyle/>
        <a:p>
          <a:endParaRPr lang="ru-RU"/>
        </a:p>
      </dgm:t>
    </dgm:pt>
    <dgm:pt modelId="{5A7A7EE0-6FD9-41AD-8C9A-C81C46232C54}" type="pres">
      <dgm:prSet presAssocID="{C434990E-B9D5-4E3C-B842-C6A6A924BE0B}" presName="vert1" presStyleCnt="0"/>
      <dgm:spPr/>
    </dgm:pt>
    <dgm:pt modelId="{84746963-2ACE-4B02-8808-6C4330942C4C}" type="pres">
      <dgm:prSet presAssocID="{68519380-CA76-47AB-ABF4-955ECCF04DCD}" presName="thickLine" presStyleLbl="alignNode1" presStyleIdx="3" presStyleCnt="8"/>
      <dgm:spPr/>
    </dgm:pt>
    <dgm:pt modelId="{4D5A5D3E-A65B-476F-9605-B36697B2E768}" type="pres">
      <dgm:prSet presAssocID="{68519380-CA76-47AB-ABF4-955ECCF04DCD}" presName="horz1" presStyleCnt="0"/>
      <dgm:spPr/>
    </dgm:pt>
    <dgm:pt modelId="{486A872B-014C-4C85-A04C-13653078B856}" type="pres">
      <dgm:prSet presAssocID="{68519380-CA76-47AB-ABF4-955ECCF04DCD}" presName="tx1" presStyleLbl="revTx" presStyleIdx="3" presStyleCnt="8"/>
      <dgm:spPr/>
      <dgm:t>
        <a:bodyPr/>
        <a:lstStyle/>
        <a:p>
          <a:endParaRPr lang="ru-RU"/>
        </a:p>
      </dgm:t>
    </dgm:pt>
    <dgm:pt modelId="{D6C8E9AD-B866-4668-87E3-DC91E0F6F32D}" type="pres">
      <dgm:prSet presAssocID="{68519380-CA76-47AB-ABF4-955ECCF04DCD}" presName="vert1" presStyleCnt="0"/>
      <dgm:spPr/>
    </dgm:pt>
    <dgm:pt modelId="{A3CE13AD-8D2D-4BDF-963D-B8BBF3B3AB06}" type="pres">
      <dgm:prSet presAssocID="{6496E099-4CB9-4C15-835C-562B225370F5}" presName="thickLine" presStyleLbl="alignNode1" presStyleIdx="4" presStyleCnt="8"/>
      <dgm:spPr/>
    </dgm:pt>
    <dgm:pt modelId="{A3D2515D-F51E-498D-BB42-7BFF48E45568}" type="pres">
      <dgm:prSet presAssocID="{6496E099-4CB9-4C15-835C-562B225370F5}" presName="horz1" presStyleCnt="0"/>
      <dgm:spPr/>
    </dgm:pt>
    <dgm:pt modelId="{CF5D5813-BE34-4D97-ADB6-D71E22C24DFC}" type="pres">
      <dgm:prSet presAssocID="{6496E099-4CB9-4C15-835C-562B225370F5}" presName="tx1" presStyleLbl="revTx" presStyleIdx="4" presStyleCnt="8"/>
      <dgm:spPr/>
      <dgm:t>
        <a:bodyPr/>
        <a:lstStyle/>
        <a:p>
          <a:endParaRPr lang="ru-RU"/>
        </a:p>
      </dgm:t>
    </dgm:pt>
    <dgm:pt modelId="{89E69421-3F63-431F-B3B4-D50D4CF31A95}" type="pres">
      <dgm:prSet presAssocID="{6496E099-4CB9-4C15-835C-562B225370F5}" presName="vert1" presStyleCnt="0"/>
      <dgm:spPr/>
    </dgm:pt>
    <dgm:pt modelId="{DBD95CDB-9FD4-407C-8F76-17588E9AC191}" type="pres">
      <dgm:prSet presAssocID="{170CBFC8-A17F-42BE-8D47-1E87BB7686D8}" presName="thickLine" presStyleLbl="alignNode1" presStyleIdx="5" presStyleCnt="8"/>
      <dgm:spPr/>
    </dgm:pt>
    <dgm:pt modelId="{D6DA03A5-9B19-4641-9DBE-2609F5662100}" type="pres">
      <dgm:prSet presAssocID="{170CBFC8-A17F-42BE-8D47-1E87BB7686D8}" presName="horz1" presStyleCnt="0"/>
      <dgm:spPr/>
    </dgm:pt>
    <dgm:pt modelId="{4E27237F-B636-46E6-94A4-984AA5BB0C06}" type="pres">
      <dgm:prSet presAssocID="{170CBFC8-A17F-42BE-8D47-1E87BB7686D8}" presName="tx1" presStyleLbl="revTx" presStyleIdx="5" presStyleCnt="8"/>
      <dgm:spPr/>
      <dgm:t>
        <a:bodyPr/>
        <a:lstStyle/>
        <a:p>
          <a:endParaRPr lang="ru-RU"/>
        </a:p>
      </dgm:t>
    </dgm:pt>
    <dgm:pt modelId="{BF3C94C3-AA03-41E8-A9BB-EE2A614D13C4}" type="pres">
      <dgm:prSet presAssocID="{170CBFC8-A17F-42BE-8D47-1E87BB7686D8}" presName="vert1" presStyleCnt="0"/>
      <dgm:spPr/>
    </dgm:pt>
    <dgm:pt modelId="{D25B1A61-302C-41C9-A81D-FFF7723E70D9}" type="pres">
      <dgm:prSet presAssocID="{FC602914-2C66-4259-94FD-AD2A83D911A3}" presName="thickLine" presStyleLbl="alignNode1" presStyleIdx="6" presStyleCnt="8"/>
      <dgm:spPr/>
    </dgm:pt>
    <dgm:pt modelId="{70E843D8-C0FD-4BEC-99A6-9E9982E8F913}" type="pres">
      <dgm:prSet presAssocID="{FC602914-2C66-4259-94FD-AD2A83D911A3}" presName="horz1" presStyleCnt="0"/>
      <dgm:spPr/>
    </dgm:pt>
    <dgm:pt modelId="{1A2181CF-CDE6-422C-AC27-FE5D1D9BC9A9}" type="pres">
      <dgm:prSet presAssocID="{FC602914-2C66-4259-94FD-AD2A83D911A3}" presName="tx1" presStyleLbl="revTx" presStyleIdx="6" presStyleCnt="8"/>
      <dgm:spPr/>
      <dgm:t>
        <a:bodyPr/>
        <a:lstStyle/>
        <a:p>
          <a:endParaRPr lang="ru-RU"/>
        </a:p>
      </dgm:t>
    </dgm:pt>
    <dgm:pt modelId="{42B57C92-E670-4E07-A45A-FD6C4992765E}" type="pres">
      <dgm:prSet presAssocID="{FC602914-2C66-4259-94FD-AD2A83D911A3}" presName="vert1" presStyleCnt="0"/>
      <dgm:spPr/>
    </dgm:pt>
    <dgm:pt modelId="{94CE26FF-8DC7-4DC2-B552-B2FE45AD71DA}" type="pres">
      <dgm:prSet presAssocID="{13D0BFF1-E4A5-40F6-A7F1-9E188BB5C4AD}" presName="thickLine" presStyleLbl="alignNode1" presStyleIdx="7" presStyleCnt="8"/>
      <dgm:spPr/>
    </dgm:pt>
    <dgm:pt modelId="{20E7F814-5A15-460F-8D09-A1F051335A34}" type="pres">
      <dgm:prSet presAssocID="{13D0BFF1-E4A5-40F6-A7F1-9E188BB5C4AD}" presName="horz1" presStyleCnt="0"/>
      <dgm:spPr/>
    </dgm:pt>
    <dgm:pt modelId="{0D76C69F-64F5-4C1B-BC02-A305DEA7C612}" type="pres">
      <dgm:prSet presAssocID="{13D0BFF1-E4A5-40F6-A7F1-9E188BB5C4AD}" presName="tx1" presStyleLbl="revTx" presStyleIdx="7" presStyleCnt="8"/>
      <dgm:spPr/>
      <dgm:t>
        <a:bodyPr/>
        <a:lstStyle/>
        <a:p>
          <a:endParaRPr lang="ru-RU"/>
        </a:p>
      </dgm:t>
    </dgm:pt>
    <dgm:pt modelId="{952C5A9D-308F-4F35-BD7E-9678439475A9}" type="pres">
      <dgm:prSet presAssocID="{13D0BFF1-E4A5-40F6-A7F1-9E188BB5C4AD}" presName="vert1" presStyleCnt="0"/>
      <dgm:spPr/>
    </dgm:pt>
  </dgm:ptLst>
  <dgm:cxnLst>
    <dgm:cxn modelId="{68847EAB-86DE-402D-9F41-398C992FA497}" type="presOf" srcId="{68519380-CA76-47AB-ABF4-955ECCF04DCD}" destId="{486A872B-014C-4C85-A04C-13653078B856}" srcOrd="0" destOrd="0" presId="urn:microsoft.com/office/officeart/2008/layout/LinedList"/>
    <dgm:cxn modelId="{476A6EEF-2C0E-4DEA-AB1E-17A51130CD83}" type="presOf" srcId="{16332362-0A9F-4106-9A2E-366D849D8A98}" destId="{63D2A949-D955-462A-B839-ADBEEA70B9B9}" srcOrd="0" destOrd="0" presId="urn:microsoft.com/office/officeart/2008/layout/LinedList"/>
    <dgm:cxn modelId="{4712E389-6545-40B0-9DC1-D000C2C6FC99}" type="presOf" srcId="{CB80D6E7-E1B9-42BC-924E-9165BE3850C6}" destId="{E6103BF7-5591-4537-88CA-2B9C73F3E608}" srcOrd="0" destOrd="0" presId="urn:microsoft.com/office/officeart/2008/layout/LinedList"/>
    <dgm:cxn modelId="{649AD0E1-26DD-4F8A-97DC-983E190C32F2}" type="presOf" srcId="{C434990E-B9D5-4E3C-B842-C6A6A924BE0B}" destId="{07F8E289-047B-44BC-BF8A-DE74D7142D04}" srcOrd="0" destOrd="0" presId="urn:microsoft.com/office/officeart/2008/layout/LinedList"/>
    <dgm:cxn modelId="{42F91491-C67F-4388-A97C-64716DAB60C6}" srcId="{16332362-0A9F-4106-9A2E-366D849D8A98}" destId="{CB80D6E7-E1B9-42BC-924E-9165BE3850C6}" srcOrd="0" destOrd="0" parTransId="{1A7513BE-82A6-465F-A1A5-4F95E88326B5}" sibTransId="{9ECF03C5-503E-4755-9479-CCE27A5B076D}"/>
    <dgm:cxn modelId="{32B71A7B-43FB-4839-ADA6-70ADF78DF8DA}" srcId="{16332362-0A9F-4106-9A2E-366D849D8A98}" destId="{6496E099-4CB9-4C15-835C-562B225370F5}" srcOrd="4" destOrd="0" parTransId="{4ED4D221-45C2-4071-86E8-D64B8CEE5F63}" sibTransId="{6D2474EC-D225-4FFB-8DA6-5FC79B76BFD7}"/>
    <dgm:cxn modelId="{76C36C35-049B-4445-ADCA-84047452EF04}" type="presOf" srcId="{170CBFC8-A17F-42BE-8D47-1E87BB7686D8}" destId="{4E27237F-B636-46E6-94A4-984AA5BB0C06}" srcOrd="0" destOrd="0" presId="urn:microsoft.com/office/officeart/2008/layout/LinedList"/>
    <dgm:cxn modelId="{2FE01D73-505E-4C9B-A2CA-37C827F673FA}" type="presOf" srcId="{FC602914-2C66-4259-94FD-AD2A83D911A3}" destId="{1A2181CF-CDE6-422C-AC27-FE5D1D9BC9A9}" srcOrd="0" destOrd="0" presId="urn:microsoft.com/office/officeart/2008/layout/LinedList"/>
    <dgm:cxn modelId="{620507C6-4EDE-4581-B6FA-F19B0E34FAB2}" srcId="{16332362-0A9F-4106-9A2E-366D849D8A98}" destId="{A5E1F0EC-FD89-40AF-831D-735F49BBEE70}" srcOrd="1" destOrd="0" parTransId="{4BD71085-A688-4C2D-AE46-811035D5A4D1}" sibTransId="{52B5F0C7-01D4-4594-B210-468DE0477FDB}"/>
    <dgm:cxn modelId="{26F39EBC-345F-4250-867F-91741FAFAD55}" type="presOf" srcId="{A5E1F0EC-FD89-40AF-831D-735F49BBEE70}" destId="{FA6C69D9-BE9D-4FDB-8DD8-9172FC0016A4}" srcOrd="0" destOrd="0" presId="urn:microsoft.com/office/officeart/2008/layout/LinedList"/>
    <dgm:cxn modelId="{4E78E6F4-4548-43BB-9C45-3CA6C65871E6}" type="presOf" srcId="{6496E099-4CB9-4C15-835C-562B225370F5}" destId="{CF5D5813-BE34-4D97-ADB6-D71E22C24DFC}" srcOrd="0" destOrd="0" presId="urn:microsoft.com/office/officeart/2008/layout/LinedList"/>
    <dgm:cxn modelId="{6B2272F7-7206-4D9A-8CAA-E4BF79BA8C23}" srcId="{16332362-0A9F-4106-9A2E-366D849D8A98}" destId="{FC602914-2C66-4259-94FD-AD2A83D911A3}" srcOrd="6" destOrd="0" parTransId="{276C6353-EE07-49F0-8D58-49DD0FA94F6A}" sibTransId="{0D959464-D7AD-4399-A6C4-B7042AAAE4A6}"/>
    <dgm:cxn modelId="{C2E5A45D-AD84-477E-8473-A3D3028F2043}" srcId="{16332362-0A9F-4106-9A2E-366D849D8A98}" destId="{170CBFC8-A17F-42BE-8D47-1E87BB7686D8}" srcOrd="5" destOrd="0" parTransId="{247F5DE6-1D0D-4F0B-803A-83DDA3AAFCC0}" sibTransId="{B1A2563A-CC24-4DC9-8D9A-A4E608C27D98}"/>
    <dgm:cxn modelId="{70BB96B6-88EC-431F-9BA2-CD0602D79CCC}" type="presOf" srcId="{13D0BFF1-E4A5-40F6-A7F1-9E188BB5C4AD}" destId="{0D76C69F-64F5-4C1B-BC02-A305DEA7C612}" srcOrd="0" destOrd="0" presId="urn:microsoft.com/office/officeart/2008/layout/LinedList"/>
    <dgm:cxn modelId="{27010158-3DA2-458B-B156-BF2EBEC09C4B}" srcId="{16332362-0A9F-4106-9A2E-366D849D8A98}" destId="{C434990E-B9D5-4E3C-B842-C6A6A924BE0B}" srcOrd="2" destOrd="0" parTransId="{EF6B6283-006A-4FCE-A701-EBAA5ED153D8}" sibTransId="{90CAD233-D339-438C-AFBC-F5044FBC1824}"/>
    <dgm:cxn modelId="{60440419-AF1A-4A7B-A726-C47A8F0D09AD}" srcId="{16332362-0A9F-4106-9A2E-366D849D8A98}" destId="{13D0BFF1-E4A5-40F6-A7F1-9E188BB5C4AD}" srcOrd="7" destOrd="0" parTransId="{63B8854E-298B-414E-A685-D706A976D177}" sibTransId="{31021C78-9E46-4119-A7B0-2CA5B0ABC333}"/>
    <dgm:cxn modelId="{C4C9CBDB-70D3-402E-A62E-E50494D32BF0}" srcId="{16332362-0A9F-4106-9A2E-366D849D8A98}" destId="{68519380-CA76-47AB-ABF4-955ECCF04DCD}" srcOrd="3" destOrd="0" parTransId="{5A676B3B-C090-4A7E-9A2E-56F40C8242AE}" sibTransId="{F56F729E-7C33-4F2A-BB40-59A169EC074A}"/>
    <dgm:cxn modelId="{DC27D070-6DA8-4FF1-B878-2C70887252C5}" type="presParOf" srcId="{63D2A949-D955-462A-B839-ADBEEA70B9B9}" destId="{8691D006-CC90-412C-8137-2DA6B9092A24}" srcOrd="0" destOrd="0" presId="urn:microsoft.com/office/officeart/2008/layout/LinedList"/>
    <dgm:cxn modelId="{BC244B81-149A-4290-845D-1469052B0DA3}" type="presParOf" srcId="{63D2A949-D955-462A-B839-ADBEEA70B9B9}" destId="{9B7A2EF4-DF22-4448-8BE5-6699750A203E}" srcOrd="1" destOrd="0" presId="urn:microsoft.com/office/officeart/2008/layout/LinedList"/>
    <dgm:cxn modelId="{AC3874ED-67F5-40F8-BC14-8E07DAFBB227}" type="presParOf" srcId="{9B7A2EF4-DF22-4448-8BE5-6699750A203E}" destId="{E6103BF7-5591-4537-88CA-2B9C73F3E608}" srcOrd="0" destOrd="0" presId="urn:microsoft.com/office/officeart/2008/layout/LinedList"/>
    <dgm:cxn modelId="{BB4141CF-BE54-4DBA-AB17-88F36DA937EA}" type="presParOf" srcId="{9B7A2EF4-DF22-4448-8BE5-6699750A203E}" destId="{E5EBF79C-DDCF-47AD-AFBE-F3F6EA58066A}" srcOrd="1" destOrd="0" presId="urn:microsoft.com/office/officeart/2008/layout/LinedList"/>
    <dgm:cxn modelId="{37514F1E-173F-4724-8C1C-16113CDEF28F}" type="presParOf" srcId="{63D2A949-D955-462A-B839-ADBEEA70B9B9}" destId="{536E3531-0628-4402-AD6F-196E76D58779}" srcOrd="2" destOrd="0" presId="urn:microsoft.com/office/officeart/2008/layout/LinedList"/>
    <dgm:cxn modelId="{D9AAA794-7749-4E2E-BFB1-5416AEF1F216}" type="presParOf" srcId="{63D2A949-D955-462A-B839-ADBEEA70B9B9}" destId="{F1E27C7D-3984-495D-814F-6B0C53AB9939}" srcOrd="3" destOrd="0" presId="urn:microsoft.com/office/officeart/2008/layout/LinedList"/>
    <dgm:cxn modelId="{69685407-8CB7-4D94-A11A-56D75D742411}" type="presParOf" srcId="{F1E27C7D-3984-495D-814F-6B0C53AB9939}" destId="{FA6C69D9-BE9D-4FDB-8DD8-9172FC0016A4}" srcOrd="0" destOrd="0" presId="urn:microsoft.com/office/officeart/2008/layout/LinedList"/>
    <dgm:cxn modelId="{EBA8554D-5C81-4292-9C14-18C8FF062D5D}" type="presParOf" srcId="{F1E27C7D-3984-495D-814F-6B0C53AB9939}" destId="{0969BB63-5FEE-47F2-AFB7-C088B80F830A}" srcOrd="1" destOrd="0" presId="urn:microsoft.com/office/officeart/2008/layout/LinedList"/>
    <dgm:cxn modelId="{CE97854B-2223-47D8-8035-B8A435D1E4D9}" type="presParOf" srcId="{63D2A949-D955-462A-B839-ADBEEA70B9B9}" destId="{29FD3523-ACBC-4023-8508-F61B4D2C26D5}" srcOrd="4" destOrd="0" presId="urn:microsoft.com/office/officeart/2008/layout/LinedList"/>
    <dgm:cxn modelId="{29C462F1-1AFE-4234-831B-90A0802BDE92}" type="presParOf" srcId="{63D2A949-D955-462A-B839-ADBEEA70B9B9}" destId="{B77D1734-8926-447F-B732-2BD862DDC21D}" srcOrd="5" destOrd="0" presId="urn:microsoft.com/office/officeart/2008/layout/LinedList"/>
    <dgm:cxn modelId="{774B038E-4468-44E0-AB02-0DE81989FBCD}" type="presParOf" srcId="{B77D1734-8926-447F-B732-2BD862DDC21D}" destId="{07F8E289-047B-44BC-BF8A-DE74D7142D04}" srcOrd="0" destOrd="0" presId="urn:microsoft.com/office/officeart/2008/layout/LinedList"/>
    <dgm:cxn modelId="{96348281-2B8B-48E4-A2DD-75EC2DC97903}" type="presParOf" srcId="{B77D1734-8926-447F-B732-2BD862DDC21D}" destId="{5A7A7EE0-6FD9-41AD-8C9A-C81C46232C54}" srcOrd="1" destOrd="0" presId="urn:microsoft.com/office/officeart/2008/layout/LinedList"/>
    <dgm:cxn modelId="{AF10DBC0-6FEC-4E1F-85C9-80F16758D543}" type="presParOf" srcId="{63D2A949-D955-462A-B839-ADBEEA70B9B9}" destId="{84746963-2ACE-4B02-8808-6C4330942C4C}" srcOrd="6" destOrd="0" presId="urn:microsoft.com/office/officeart/2008/layout/LinedList"/>
    <dgm:cxn modelId="{52459939-7DA5-419F-9DD0-6B032DE162E1}" type="presParOf" srcId="{63D2A949-D955-462A-B839-ADBEEA70B9B9}" destId="{4D5A5D3E-A65B-476F-9605-B36697B2E768}" srcOrd="7" destOrd="0" presId="urn:microsoft.com/office/officeart/2008/layout/LinedList"/>
    <dgm:cxn modelId="{F8787793-171B-4C7C-8BC7-0D1F0FDD6196}" type="presParOf" srcId="{4D5A5D3E-A65B-476F-9605-B36697B2E768}" destId="{486A872B-014C-4C85-A04C-13653078B856}" srcOrd="0" destOrd="0" presId="urn:microsoft.com/office/officeart/2008/layout/LinedList"/>
    <dgm:cxn modelId="{EFE23456-07FA-4680-950F-3FE345B8D7BC}" type="presParOf" srcId="{4D5A5D3E-A65B-476F-9605-B36697B2E768}" destId="{D6C8E9AD-B866-4668-87E3-DC91E0F6F32D}" srcOrd="1" destOrd="0" presId="urn:microsoft.com/office/officeart/2008/layout/LinedList"/>
    <dgm:cxn modelId="{E7467ADB-D7F1-4207-99E1-2A66A1AB2237}" type="presParOf" srcId="{63D2A949-D955-462A-B839-ADBEEA70B9B9}" destId="{A3CE13AD-8D2D-4BDF-963D-B8BBF3B3AB06}" srcOrd="8" destOrd="0" presId="urn:microsoft.com/office/officeart/2008/layout/LinedList"/>
    <dgm:cxn modelId="{20816AD5-8272-473C-815A-0482EAA6C370}" type="presParOf" srcId="{63D2A949-D955-462A-B839-ADBEEA70B9B9}" destId="{A3D2515D-F51E-498D-BB42-7BFF48E45568}" srcOrd="9" destOrd="0" presId="urn:microsoft.com/office/officeart/2008/layout/LinedList"/>
    <dgm:cxn modelId="{96F6D048-6D19-4221-82CA-17C83E3FAA10}" type="presParOf" srcId="{A3D2515D-F51E-498D-BB42-7BFF48E45568}" destId="{CF5D5813-BE34-4D97-ADB6-D71E22C24DFC}" srcOrd="0" destOrd="0" presId="urn:microsoft.com/office/officeart/2008/layout/LinedList"/>
    <dgm:cxn modelId="{4FC4F992-12DE-4C14-8B1E-0EF7651E6337}" type="presParOf" srcId="{A3D2515D-F51E-498D-BB42-7BFF48E45568}" destId="{89E69421-3F63-431F-B3B4-D50D4CF31A95}" srcOrd="1" destOrd="0" presId="urn:microsoft.com/office/officeart/2008/layout/LinedList"/>
    <dgm:cxn modelId="{C77FA4B7-9297-4A10-8477-F5E891461F64}" type="presParOf" srcId="{63D2A949-D955-462A-B839-ADBEEA70B9B9}" destId="{DBD95CDB-9FD4-407C-8F76-17588E9AC191}" srcOrd="10" destOrd="0" presId="urn:microsoft.com/office/officeart/2008/layout/LinedList"/>
    <dgm:cxn modelId="{07389272-2FCA-4C7B-9450-68B341611ACF}" type="presParOf" srcId="{63D2A949-D955-462A-B839-ADBEEA70B9B9}" destId="{D6DA03A5-9B19-4641-9DBE-2609F5662100}" srcOrd="11" destOrd="0" presId="urn:microsoft.com/office/officeart/2008/layout/LinedList"/>
    <dgm:cxn modelId="{8EA79F97-CB39-4607-A146-E7DB4B4BEBC6}" type="presParOf" srcId="{D6DA03A5-9B19-4641-9DBE-2609F5662100}" destId="{4E27237F-B636-46E6-94A4-984AA5BB0C06}" srcOrd="0" destOrd="0" presId="urn:microsoft.com/office/officeart/2008/layout/LinedList"/>
    <dgm:cxn modelId="{96A782B6-D032-483F-A27A-AE43F0918EA6}" type="presParOf" srcId="{D6DA03A5-9B19-4641-9DBE-2609F5662100}" destId="{BF3C94C3-AA03-41E8-A9BB-EE2A614D13C4}" srcOrd="1" destOrd="0" presId="urn:microsoft.com/office/officeart/2008/layout/LinedList"/>
    <dgm:cxn modelId="{335D20B4-6047-40B3-B385-1CAAD569CEA7}" type="presParOf" srcId="{63D2A949-D955-462A-B839-ADBEEA70B9B9}" destId="{D25B1A61-302C-41C9-A81D-FFF7723E70D9}" srcOrd="12" destOrd="0" presId="urn:microsoft.com/office/officeart/2008/layout/LinedList"/>
    <dgm:cxn modelId="{D86ABDFE-90C3-49DA-AEC3-567C867A0542}" type="presParOf" srcId="{63D2A949-D955-462A-B839-ADBEEA70B9B9}" destId="{70E843D8-C0FD-4BEC-99A6-9E9982E8F913}" srcOrd="13" destOrd="0" presId="urn:microsoft.com/office/officeart/2008/layout/LinedList"/>
    <dgm:cxn modelId="{E7EF0ACF-2A5A-4E0E-B5CB-DEFD449A292C}" type="presParOf" srcId="{70E843D8-C0FD-4BEC-99A6-9E9982E8F913}" destId="{1A2181CF-CDE6-422C-AC27-FE5D1D9BC9A9}" srcOrd="0" destOrd="0" presId="urn:microsoft.com/office/officeart/2008/layout/LinedList"/>
    <dgm:cxn modelId="{CEFC0841-D1C8-4048-96BF-87FE791CB2F7}" type="presParOf" srcId="{70E843D8-C0FD-4BEC-99A6-9E9982E8F913}" destId="{42B57C92-E670-4E07-A45A-FD6C4992765E}" srcOrd="1" destOrd="0" presId="urn:microsoft.com/office/officeart/2008/layout/LinedList"/>
    <dgm:cxn modelId="{1EC88615-C269-4A30-8FB5-CF013049A75C}" type="presParOf" srcId="{63D2A949-D955-462A-B839-ADBEEA70B9B9}" destId="{94CE26FF-8DC7-4DC2-B552-B2FE45AD71DA}" srcOrd="14" destOrd="0" presId="urn:microsoft.com/office/officeart/2008/layout/LinedList"/>
    <dgm:cxn modelId="{CBFB3F57-33CF-4925-85C3-EC5A1829A503}" type="presParOf" srcId="{63D2A949-D955-462A-B839-ADBEEA70B9B9}" destId="{20E7F814-5A15-460F-8D09-A1F051335A34}" srcOrd="15" destOrd="0" presId="urn:microsoft.com/office/officeart/2008/layout/LinedList"/>
    <dgm:cxn modelId="{762DA444-9A26-431D-83BE-04B34464CB13}" type="presParOf" srcId="{20E7F814-5A15-460F-8D09-A1F051335A34}" destId="{0D76C69F-64F5-4C1B-BC02-A305DEA7C612}" srcOrd="0" destOrd="0" presId="urn:microsoft.com/office/officeart/2008/layout/LinedList"/>
    <dgm:cxn modelId="{462036D8-AC8C-4D03-8513-D46DE9AE2EBC}" type="presParOf" srcId="{20E7F814-5A15-460F-8D09-A1F051335A34}" destId="{952C5A9D-308F-4F35-BD7E-9678439475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40749A9-EEF7-46BE-81BA-D8188DDCED2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7C2EC1-0BF5-411C-9152-98025573EDCF}">
      <dgm:prSet/>
      <dgm:spPr/>
      <dgm:t>
        <a:bodyPr/>
        <a:lstStyle/>
        <a:p>
          <a:r>
            <a:rPr lang="ru-RU" b="1" dirty="0"/>
            <a:t>Практико-ориентированность </a:t>
          </a:r>
          <a:r>
            <a:rPr lang="ru-RU" b="1" dirty="0" smtClean="0"/>
            <a:t>программ ДОД</a:t>
          </a:r>
          <a:endParaRPr lang="ru-RU" dirty="0"/>
        </a:p>
      </dgm:t>
    </dgm:pt>
    <dgm:pt modelId="{AA504B21-8484-4ACD-A330-0BFE2C79E0F4}" type="parTrans" cxnId="{E153C5D4-1F80-46AE-98FB-A2FB4DDE3E67}">
      <dgm:prSet/>
      <dgm:spPr/>
      <dgm:t>
        <a:bodyPr/>
        <a:lstStyle/>
        <a:p>
          <a:endParaRPr lang="ru-RU"/>
        </a:p>
      </dgm:t>
    </dgm:pt>
    <dgm:pt modelId="{0D4E2DCA-D043-446E-A554-79B4AE1A30A7}" type="sibTrans" cxnId="{E153C5D4-1F80-46AE-98FB-A2FB4DDE3E67}">
      <dgm:prSet/>
      <dgm:spPr/>
      <dgm:t>
        <a:bodyPr/>
        <a:lstStyle/>
        <a:p>
          <a:endParaRPr lang="ru-RU"/>
        </a:p>
      </dgm:t>
    </dgm:pt>
    <dgm:pt modelId="{0FB1858F-03D6-4317-8D98-659A302CA06D}" type="pres">
      <dgm:prSet presAssocID="{140749A9-EEF7-46BE-81BA-D8188DDCED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4DF5BA-128C-46EB-BDEC-6BFED5C5F7AE}" type="pres">
      <dgm:prSet presAssocID="{E07C2EC1-0BF5-411C-9152-98025573EDCF}" presName="parentText" presStyleLbl="node1" presStyleIdx="0" presStyleCnt="1" custLinFactNeighborY="-1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969F8-E057-4BD6-B1FF-605AA45F2711}" type="presOf" srcId="{E07C2EC1-0BF5-411C-9152-98025573EDCF}" destId="{504DF5BA-128C-46EB-BDEC-6BFED5C5F7AE}" srcOrd="0" destOrd="0" presId="urn:microsoft.com/office/officeart/2005/8/layout/vList2"/>
    <dgm:cxn modelId="{57CA45E6-8EDE-43EF-BDE5-5933D8CA2EDF}" type="presOf" srcId="{140749A9-EEF7-46BE-81BA-D8188DDCED2D}" destId="{0FB1858F-03D6-4317-8D98-659A302CA06D}" srcOrd="0" destOrd="0" presId="urn:microsoft.com/office/officeart/2005/8/layout/vList2"/>
    <dgm:cxn modelId="{E153C5D4-1F80-46AE-98FB-A2FB4DDE3E67}" srcId="{140749A9-EEF7-46BE-81BA-D8188DDCED2D}" destId="{E07C2EC1-0BF5-411C-9152-98025573EDCF}" srcOrd="0" destOrd="0" parTransId="{AA504B21-8484-4ACD-A330-0BFE2C79E0F4}" sibTransId="{0D4E2DCA-D043-446E-A554-79B4AE1A30A7}"/>
    <dgm:cxn modelId="{CB86DFF7-DE99-4F92-BF4D-D5E46B018CDD}" type="presParOf" srcId="{0FB1858F-03D6-4317-8D98-659A302CA06D}" destId="{504DF5BA-128C-46EB-BDEC-6BFED5C5F7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B3DB2-69F7-4DE5-9187-B294B8CCF1D8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916509C-740D-44BD-8111-8E9164C9BAB0}" type="pres">
      <dgm:prSet presAssocID="{2F0B3DB2-69F7-4DE5-9187-B294B8CCF1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3252AE2-71F9-4E4B-AA99-87805E387A8F}" type="presOf" srcId="{2F0B3DB2-69F7-4DE5-9187-B294B8CCF1D8}" destId="{F916509C-740D-44BD-8111-8E9164C9BAB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9FE1B1-F1F3-454A-9D6C-33C324E5AEEF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7D83CB-6DAF-4F5A-BA86-DBD84C797CF5}">
      <dgm:prSet/>
      <dgm:spPr/>
      <dgm:t>
        <a:bodyPr/>
        <a:lstStyle/>
        <a:p>
          <a:r>
            <a:rPr lang="ru-RU"/>
            <a:t>Охват </a:t>
          </a:r>
          <a:endParaRPr lang="en-US"/>
        </a:p>
      </dgm:t>
    </dgm:pt>
    <dgm:pt modelId="{DEDDD504-2764-40ED-A015-BA2D69F7D6DD}" type="parTrans" cxnId="{00FB511F-B35A-4603-B9A1-6FBD6F8EC07D}">
      <dgm:prSet/>
      <dgm:spPr/>
      <dgm:t>
        <a:bodyPr/>
        <a:lstStyle/>
        <a:p>
          <a:endParaRPr lang="en-US"/>
        </a:p>
      </dgm:t>
    </dgm:pt>
    <dgm:pt modelId="{E64023FF-68D2-44D3-9E64-9D6B7D74F5D4}" type="sibTrans" cxnId="{00FB511F-B35A-4603-B9A1-6FBD6F8EC07D}">
      <dgm:prSet/>
      <dgm:spPr/>
      <dgm:t>
        <a:bodyPr/>
        <a:lstStyle/>
        <a:p>
          <a:endParaRPr lang="en-US"/>
        </a:p>
      </dgm:t>
    </dgm:pt>
    <dgm:pt modelId="{DDF4F336-CD6F-40E4-A737-AEC6E5C180DF}">
      <dgm:prSet/>
      <dgm:spPr/>
      <dgm:t>
        <a:bodyPr/>
        <a:lstStyle/>
        <a:p>
          <a:r>
            <a:rPr lang="ru-RU"/>
            <a:t>Доступность </a:t>
          </a:r>
          <a:endParaRPr lang="en-US"/>
        </a:p>
      </dgm:t>
    </dgm:pt>
    <dgm:pt modelId="{6B2C7B6D-C754-4F8B-8821-1A8C5F1265E7}" type="parTrans" cxnId="{BAF11CDE-4D7D-4FE5-A0DA-80F67B89BA08}">
      <dgm:prSet/>
      <dgm:spPr/>
      <dgm:t>
        <a:bodyPr/>
        <a:lstStyle/>
        <a:p>
          <a:endParaRPr lang="en-US"/>
        </a:p>
      </dgm:t>
    </dgm:pt>
    <dgm:pt modelId="{DCA8DA8E-CEF5-4D45-8BD1-76CFBA37467E}" type="sibTrans" cxnId="{BAF11CDE-4D7D-4FE5-A0DA-80F67B89BA08}">
      <dgm:prSet/>
      <dgm:spPr/>
      <dgm:t>
        <a:bodyPr/>
        <a:lstStyle/>
        <a:p>
          <a:endParaRPr lang="en-US"/>
        </a:p>
      </dgm:t>
    </dgm:pt>
    <dgm:pt modelId="{9AA924E2-6108-4D7B-984A-CC761EC45B85}">
      <dgm:prSet/>
      <dgm:spPr/>
      <dgm:t>
        <a:bodyPr/>
        <a:lstStyle/>
        <a:p>
          <a:r>
            <a:rPr lang="ru-RU"/>
            <a:t>Изучение потребностей современных детей</a:t>
          </a:r>
          <a:endParaRPr lang="en-US"/>
        </a:p>
      </dgm:t>
    </dgm:pt>
    <dgm:pt modelId="{A72490F9-55F5-41DA-BB38-454BE89EAF53}" type="parTrans" cxnId="{ABF7FD9A-ED3C-4B21-BA15-21F2454C3158}">
      <dgm:prSet/>
      <dgm:spPr/>
      <dgm:t>
        <a:bodyPr/>
        <a:lstStyle/>
        <a:p>
          <a:endParaRPr lang="en-US"/>
        </a:p>
      </dgm:t>
    </dgm:pt>
    <dgm:pt modelId="{6E453B35-D8A4-47E6-B513-3B8F4A1DA861}" type="sibTrans" cxnId="{ABF7FD9A-ED3C-4B21-BA15-21F2454C3158}">
      <dgm:prSet/>
      <dgm:spPr/>
      <dgm:t>
        <a:bodyPr/>
        <a:lstStyle/>
        <a:p>
          <a:endParaRPr lang="en-US"/>
        </a:p>
      </dgm:t>
    </dgm:pt>
    <dgm:pt modelId="{B347EA41-F9C8-4E14-8437-5994CC34DADB}">
      <dgm:prSet/>
      <dgm:spPr/>
      <dgm:t>
        <a:bodyPr/>
        <a:lstStyle/>
        <a:p>
          <a:r>
            <a:rPr lang="ru-RU"/>
            <a:t>Ориентация на целевой запрос семьи</a:t>
          </a:r>
          <a:endParaRPr lang="en-US"/>
        </a:p>
      </dgm:t>
    </dgm:pt>
    <dgm:pt modelId="{8745D883-4FF6-4168-9D00-9E56FA205E31}" type="parTrans" cxnId="{54AF5FE8-EFCA-4A42-8C55-7A1FF6173635}">
      <dgm:prSet/>
      <dgm:spPr/>
      <dgm:t>
        <a:bodyPr/>
        <a:lstStyle/>
        <a:p>
          <a:endParaRPr lang="en-US"/>
        </a:p>
      </dgm:t>
    </dgm:pt>
    <dgm:pt modelId="{9C134E73-11A6-4F04-A1BD-4B2EA582D0F4}" type="sibTrans" cxnId="{54AF5FE8-EFCA-4A42-8C55-7A1FF6173635}">
      <dgm:prSet/>
      <dgm:spPr/>
      <dgm:t>
        <a:bodyPr/>
        <a:lstStyle/>
        <a:p>
          <a:endParaRPr lang="en-US"/>
        </a:p>
      </dgm:t>
    </dgm:pt>
    <dgm:pt modelId="{CABB71AD-3F36-4A2B-A78D-937CCBFB15A0}">
      <dgm:prSet/>
      <dgm:spPr/>
      <dgm:t>
        <a:bodyPr/>
        <a:lstStyle/>
        <a:p>
          <a:r>
            <a:rPr lang="ru-RU"/>
            <a:t>Построение кадровой политики</a:t>
          </a:r>
          <a:endParaRPr lang="en-US"/>
        </a:p>
      </dgm:t>
    </dgm:pt>
    <dgm:pt modelId="{EBC7FF74-0A9F-4326-9B43-9E111603EF0A}" type="parTrans" cxnId="{1ACC8D24-CE65-4D10-8FA2-F53663993B76}">
      <dgm:prSet/>
      <dgm:spPr/>
      <dgm:t>
        <a:bodyPr/>
        <a:lstStyle/>
        <a:p>
          <a:endParaRPr lang="en-US"/>
        </a:p>
      </dgm:t>
    </dgm:pt>
    <dgm:pt modelId="{5880F272-DA76-4A7D-881C-4D6E70034771}" type="sibTrans" cxnId="{1ACC8D24-CE65-4D10-8FA2-F53663993B76}">
      <dgm:prSet/>
      <dgm:spPr/>
      <dgm:t>
        <a:bodyPr/>
        <a:lstStyle/>
        <a:p>
          <a:endParaRPr lang="en-US"/>
        </a:p>
      </dgm:t>
    </dgm:pt>
    <dgm:pt modelId="{63675E3D-A75D-4212-9731-EB3BEE7910A2}">
      <dgm:prSet/>
      <dgm:spPr/>
      <dgm:t>
        <a:bodyPr/>
        <a:lstStyle/>
        <a:p>
          <a:r>
            <a:rPr lang="ru-RU"/>
            <a:t>Обновление содержания и технологий ДОД</a:t>
          </a:r>
          <a:endParaRPr lang="en-US"/>
        </a:p>
      </dgm:t>
    </dgm:pt>
    <dgm:pt modelId="{1C42EC60-0379-4EE1-8CC0-5364DBC03F7A}" type="parTrans" cxnId="{8ABA9862-C716-4A5A-888E-F570BB004886}">
      <dgm:prSet/>
      <dgm:spPr/>
      <dgm:t>
        <a:bodyPr/>
        <a:lstStyle/>
        <a:p>
          <a:endParaRPr lang="en-US"/>
        </a:p>
      </dgm:t>
    </dgm:pt>
    <dgm:pt modelId="{FBFFC3CC-B8D0-446C-AF04-D149B92D7D5A}" type="sibTrans" cxnId="{8ABA9862-C716-4A5A-888E-F570BB004886}">
      <dgm:prSet/>
      <dgm:spPr/>
      <dgm:t>
        <a:bodyPr/>
        <a:lstStyle/>
        <a:p>
          <a:endParaRPr lang="en-US"/>
        </a:p>
      </dgm:t>
    </dgm:pt>
    <dgm:pt modelId="{64461A0D-0405-42DF-9D57-B0B6887477A9}">
      <dgm:prSet/>
      <dgm:spPr/>
      <dgm:t>
        <a:bodyPr/>
        <a:lstStyle/>
        <a:p>
          <a:r>
            <a:rPr lang="ru-RU"/>
            <a:t>Ориентация на социально-экономическое развитие региона</a:t>
          </a:r>
          <a:endParaRPr lang="en-US"/>
        </a:p>
      </dgm:t>
    </dgm:pt>
    <dgm:pt modelId="{B96D0724-D351-446E-BC70-CFC7D1FD973A}" type="parTrans" cxnId="{92BBB697-566D-48C9-9EBA-A62B1A02C4E8}">
      <dgm:prSet/>
      <dgm:spPr/>
      <dgm:t>
        <a:bodyPr/>
        <a:lstStyle/>
        <a:p>
          <a:endParaRPr lang="en-US"/>
        </a:p>
      </dgm:t>
    </dgm:pt>
    <dgm:pt modelId="{727A7B44-3FEC-41D5-AB35-9F5916DCA54E}" type="sibTrans" cxnId="{92BBB697-566D-48C9-9EBA-A62B1A02C4E8}">
      <dgm:prSet/>
      <dgm:spPr/>
      <dgm:t>
        <a:bodyPr/>
        <a:lstStyle/>
        <a:p>
          <a:endParaRPr lang="en-US"/>
        </a:p>
      </dgm:t>
    </dgm:pt>
    <dgm:pt modelId="{64BC4733-1531-4931-AB29-7E059B272517}">
      <dgm:prSet/>
      <dgm:spPr/>
      <dgm:t>
        <a:bodyPr/>
        <a:lstStyle/>
        <a:p>
          <a:r>
            <a:rPr lang="ru-RU"/>
            <a:t>Образовательная траектория успеха каждого ребенка</a:t>
          </a:r>
          <a:endParaRPr lang="en-US"/>
        </a:p>
      </dgm:t>
    </dgm:pt>
    <dgm:pt modelId="{DED02E86-B4A3-4F6D-BD30-62513DF0666E}" type="parTrans" cxnId="{93466268-F02A-429E-BDD8-2DB5F9FE558E}">
      <dgm:prSet/>
      <dgm:spPr/>
      <dgm:t>
        <a:bodyPr/>
        <a:lstStyle/>
        <a:p>
          <a:endParaRPr lang="en-US"/>
        </a:p>
      </dgm:t>
    </dgm:pt>
    <dgm:pt modelId="{133B016C-0620-4423-A31D-C00514076E90}" type="sibTrans" cxnId="{93466268-F02A-429E-BDD8-2DB5F9FE558E}">
      <dgm:prSet/>
      <dgm:spPr/>
      <dgm:t>
        <a:bodyPr/>
        <a:lstStyle/>
        <a:p>
          <a:endParaRPr lang="en-US"/>
        </a:p>
      </dgm:t>
    </dgm:pt>
    <dgm:pt modelId="{B44DEAD9-6052-4A86-AB9C-64940601D269}">
      <dgm:prSet/>
      <dgm:spPr/>
      <dgm:t>
        <a:bodyPr/>
        <a:lstStyle/>
        <a:p>
          <a:r>
            <a:rPr lang="ru-RU" dirty="0"/>
            <a:t>Не только вовлеченность и занятость, а профориентация!</a:t>
          </a:r>
          <a:endParaRPr lang="en-US" dirty="0"/>
        </a:p>
      </dgm:t>
    </dgm:pt>
    <dgm:pt modelId="{EE866CC5-803B-4BBD-8D6E-7522413B4E48}" type="parTrans" cxnId="{22EB4484-72A7-464A-84EC-03BC23A4AB32}">
      <dgm:prSet/>
      <dgm:spPr/>
      <dgm:t>
        <a:bodyPr/>
        <a:lstStyle/>
        <a:p>
          <a:endParaRPr lang="en-US"/>
        </a:p>
      </dgm:t>
    </dgm:pt>
    <dgm:pt modelId="{C0B8DECB-DF88-410A-AC9E-91AFCE02ED60}" type="sibTrans" cxnId="{22EB4484-72A7-464A-84EC-03BC23A4AB32}">
      <dgm:prSet/>
      <dgm:spPr/>
      <dgm:t>
        <a:bodyPr/>
        <a:lstStyle/>
        <a:p>
          <a:endParaRPr lang="en-US"/>
        </a:p>
      </dgm:t>
    </dgm:pt>
    <dgm:pt modelId="{A5C16409-1051-4A01-BB56-0F377F35A505}">
      <dgm:prSet/>
      <dgm:spPr/>
      <dgm:t>
        <a:bodyPr/>
        <a:lstStyle/>
        <a:p>
          <a:r>
            <a:rPr lang="ru-RU" dirty="0"/>
            <a:t>Социокультурная реабилитация детей с ОВЗ и инвалидностью</a:t>
          </a:r>
          <a:endParaRPr lang="en-US" dirty="0"/>
        </a:p>
      </dgm:t>
    </dgm:pt>
    <dgm:pt modelId="{8B600B96-E6EE-418A-AB1C-A59FC72C9FC9}" type="parTrans" cxnId="{1601C51D-CBED-4AF2-BB3E-DC03C89C178D}">
      <dgm:prSet/>
      <dgm:spPr/>
      <dgm:t>
        <a:bodyPr/>
        <a:lstStyle/>
        <a:p>
          <a:endParaRPr lang="en-US"/>
        </a:p>
      </dgm:t>
    </dgm:pt>
    <dgm:pt modelId="{25BF8727-8960-4676-A189-31A57B97F288}" type="sibTrans" cxnId="{1601C51D-CBED-4AF2-BB3E-DC03C89C178D}">
      <dgm:prSet/>
      <dgm:spPr/>
      <dgm:t>
        <a:bodyPr/>
        <a:lstStyle/>
        <a:p>
          <a:endParaRPr lang="en-US"/>
        </a:p>
      </dgm:t>
    </dgm:pt>
    <dgm:pt modelId="{25393EBF-364B-4927-8477-03B9FC2004FA}" type="pres">
      <dgm:prSet presAssocID="{219FE1B1-F1F3-454A-9D6C-33C324E5AE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EF9AB9-B2C1-45FC-A42B-FFEC0382F671}" type="pres">
      <dgm:prSet presAssocID="{6E7D83CB-6DAF-4F5A-BA86-DBD84C797CF5}" presName="thickLine" presStyleLbl="alignNode1" presStyleIdx="0" presStyleCnt="10"/>
      <dgm:spPr/>
    </dgm:pt>
    <dgm:pt modelId="{B5B51E34-942F-470F-9787-E6FD9ADF0B45}" type="pres">
      <dgm:prSet presAssocID="{6E7D83CB-6DAF-4F5A-BA86-DBD84C797CF5}" presName="horz1" presStyleCnt="0"/>
      <dgm:spPr/>
    </dgm:pt>
    <dgm:pt modelId="{7EBE7FF9-C66C-476A-BB3E-22F08A8C2D0B}" type="pres">
      <dgm:prSet presAssocID="{6E7D83CB-6DAF-4F5A-BA86-DBD84C797CF5}" presName="tx1" presStyleLbl="revTx" presStyleIdx="0" presStyleCnt="10"/>
      <dgm:spPr/>
      <dgm:t>
        <a:bodyPr/>
        <a:lstStyle/>
        <a:p>
          <a:endParaRPr lang="ru-RU"/>
        </a:p>
      </dgm:t>
    </dgm:pt>
    <dgm:pt modelId="{CFB6D0BB-3A92-4D5D-8D2C-CA0933D98A02}" type="pres">
      <dgm:prSet presAssocID="{6E7D83CB-6DAF-4F5A-BA86-DBD84C797CF5}" presName="vert1" presStyleCnt="0"/>
      <dgm:spPr/>
    </dgm:pt>
    <dgm:pt modelId="{2202125F-EA49-4B6E-B313-CCE76E670232}" type="pres">
      <dgm:prSet presAssocID="{DDF4F336-CD6F-40E4-A737-AEC6E5C180DF}" presName="thickLine" presStyleLbl="alignNode1" presStyleIdx="1" presStyleCnt="10"/>
      <dgm:spPr/>
    </dgm:pt>
    <dgm:pt modelId="{DF13A3E0-13A3-49F6-B537-CA648FE77F2D}" type="pres">
      <dgm:prSet presAssocID="{DDF4F336-CD6F-40E4-A737-AEC6E5C180DF}" presName="horz1" presStyleCnt="0"/>
      <dgm:spPr/>
    </dgm:pt>
    <dgm:pt modelId="{4DE021AE-FD88-4CD6-BA06-8B51E95AF25D}" type="pres">
      <dgm:prSet presAssocID="{DDF4F336-CD6F-40E4-A737-AEC6E5C180DF}" presName="tx1" presStyleLbl="revTx" presStyleIdx="1" presStyleCnt="10"/>
      <dgm:spPr/>
      <dgm:t>
        <a:bodyPr/>
        <a:lstStyle/>
        <a:p>
          <a:endParaRPr lang="ru-RU"/>
        </a:p>
      </dgm:t>
    </dgm:pt>
    <dgm:pt modelId="{9F278041-2FF9-4D9D-867C-D204A5535AB9}" type="pres">
      <dgm:prSet presAssocID="{DDF4F336-CD6F-40E4-A737-AEC6E5C180DF}" presName="vert1" presStyleCnt="0"/>
      <dgm:spPr/>
    </dgm:pt>
    <dgm:pt modelId="{1E183E58-A95D-41B3-9433-79F93B6B6EE3}" type="pres">
      <dgm:prSet presAssocID="{9AA924E2-6108-4D7B-984A-CC761EC45B85}" presName="thickLine" presStyleLbl="alignNode1" presStyleIdx="2" presStyleCnt="10"/>
      <dgm:spPr/>
    </dgm:pt>
    <dgm:pt modelId="{EBB594F9-2680-415B-987B-285E0B1630E9}" type="pres">
      <dgm:prSet presAssocID="{9AA924E2-6108-4D7B-984A-CC761EC45B85}" presName="horz1" presStyleCnt="0"/>
      <dgm:spPr/>
    </dgm:pt>
    <dgm:pt modelId="{2A326494-FA43-4BD3-B417-4F699004ACC0}" type="pres">
      <dgm:prSet presAssocID="{9AA924E2-6108-4D7B-984A-CC761EC45B85}" presName="tx1" presStyleLbl="revTx" presStyleIdx="2" presStyleCnt="10"/>
      <dgm:spPr/>
      <dgm:t>
        <a:bodyPr/>
        <a:lstStyle/>
        <a:p>
          <a:endParaRPr lang="ru-RU"/>
        </a:p>
      </dgm:t>
    </dgm:pt>
    <dgm:pt modelId="{3AE7F4FC-B35E-4E75-8DE6-DB86AF46719D}" type="pres">
      <dgm:prSet presAssocID="{9AA924E2-6108-4D7B-984A-CC761EC45B85}" presName="vert1" presStyleCnt="0"/>
      <dgm:spPr/>
    </dgm:pt>
    <dgm:pt modelId="{BC0971BF-2BC1-4B41-915E-B66556F24CD8}" type="pres">
      <dgm:prSet presAssocID="{B347EA41-F9C8-4E14-8437-5994CC34DADB}" presName="thickLine" presStyleLbl="alignNode1" presStyleIdx="3" presStyleCnt="10"/>
      <dgm:spPr/>
    </dgm:pt>
    <dgm:pt modelId="{84A009DC-2BD5-4C04-8693-4C202A2FDB16}" type="pres">
      <dgm:prSet presAssocID="{B347EA41-F9C8-4E14-8437-5994CC34DADB}" presName="horz1" presStyleCnt="0"/>
      <dgm:spPr/>
    </dgm:pt>
    <dgm:pt modelId="{AD40BBCE-E02C-42D6-BA21-B896F626248B}" type="pres">
      <dgm:prSet presAssocID="{B347EA41-F9C8-4E14-8437-5994CC34DADB}" presName="tx1" presStyleLbl="revTx" presStyleIdx="3" presStyleCnt="10"/>
      <dgm:spPr/>
      <dgm:t>
        <a:bodyPr/>
        <a:lstStyle/>
        <a:p>
          <a:endParaRPr lang="ru-RU"/>
        </a:p>
      </dgm:t>
    </dgm:pt>
    <dgm:pt modelId="{5CD9CEBD-0D20-4004-B278-C1ABCC21100E}" type="pres">
      <dgm:prSet presAssocID="{B347EA41-F9C8-4E14-8437-5994CC34DADB}" presName="vert1" presStyleCnt="0"/>
      <dgm:spPr/>
    </dgm:pt>
    <dgm:pt modelId="{EA67EEEA-E17B-4B40-BBC0-02CA0F212E50}" type="pres">
      <dgm:prSet presAssocID="{CABB71AD-3F36-4A2B-A78D-937CCBFB15A0}" presName="thickLine" presStyleLbl="alignNode1" presStyleIdx="4" presStyleCnt="10"/>
      <dgm:spPr/>
    </dgm:pt>
    <dgm:pt modelId="{C0655854-F4F2-4CA2-9E00-A01DB0B3BF02}" type="pres">
      <dgm:prSet presAssocID="{CABB71AD-3F36-4A2B-A78D-937CCBFB15A0}" presName="horz1" presStyleCnt="0"/>
      <dgm:spPr/>
    </dgm:pt>
    <dgm:pt modelId="{8335FF9E-4850-41EA-B207-B53103C293B3}" type="pres">
      <dgm:prSet presAssocID="{CABB71AD-3F36-4A2B-A78D-937CCBFB15A0}" presName="tx1" presStyleLbl="revTx" presStyleIdx="4" presStyleCnt="10"/>
      <dgm:spPr/>
      <dgm:t>
        <a:bodyPr/>
        <a:lstStyle/>
        <a:p>
          <a:endParaRPr lang="ru-RU"/>
        </a:p>
      </dgm:t>
    </dgm:pt>
    <dgm:pt modelId="{F79DA39F-1F60-4757-8D40-ED735A5CDE9A}" type="pres">
      <dgm:prSet presAssocID="{CABB71AD-3F36-4A2B-A78D-937CCBFB15A0}" presName="vert1" presStyleCnt="0"/>
      <dgm:spPr/>
    </dgm:pt>
    <dgm:pt modelId="{426D9F95-9BD7-41D5-9A82-4C7B6CF836E3}" type="pres">
      <dgm:prSet presAssocID="{63675E3D-A75D-4212-9731-EB3BEE7910A2}" presName="thickLine" presStyleLbl="alignNode1" presStyleIdx="5" presStyleCnt="10"/>
      <dgm:spPr/>
    </dgm:pt>
    <dgm:pt modelId="{E56AD8BB-7D75-4630-8164-85EC0297C38A}" type="pres">
      <dgm:prSet presAssocID="{63675E3D-A75D-4212-9731-EB3BEE7910A2}" presName="horz1" presStyleCnt="0"/>
      <dgm:spPr/>
    </dgm:pt>
    <dgm:pt modelId="{C94F3FDB-9A59-41D5-BC26-FE29899C9D6A}" type="pres">
      <dgm:prSet presAssocID="{63675E3D-A75D-4212-9731-EB3BEE7910A2}" presName="tx1" presStyleLbl="revTx" presStyleIdx="5" presStyleCnt="10"/>
      <dgm:spPr/>
      <dgm:t>
        <a:bodyPr/>
        <a:lstStyle/>
        <a:p>
          <a:endParaRPr lang="ru-RU"/>
        </a:p>
      </dgm:t>
    </dgm:pt>
    <dgm:pt modelId="{6539395B-E313-4F61-AE5B-4F2F168F105D}" type="pres">
      <dgm:prSet presAssocID="{63675E3D-A75D-4212-9731-EB3BEE7910A2}" presName="vert1" presStyleCnt="0"/>
      <dgm:spPr/>
    </dgm:pt>
    <dgm:pt modelId="{901691BB-A030-4C9A-B66C-77A2824B3460}" type="pres">
      <dgm:prSet presAssocID="{64461A0D-0405-42DF-9D57-B0B6887477A9}" presName="thickLine" presStyleLbl="alignNode1" presStyleIdx="6" presStyleCnt="10"/>
      <dgm:spPr/>
    </dgm:pt>
    <dgm:pt modelId="{10663AE4-3887-410C-B9D9-A83EABE8A72E}" type="pres">
      <dgm:prSet presAssocID="{64461A0D-0405-42DF-9D57-B0B6887477A9}" presName="horz1" presStyleCnt="0"/>
      <dgm:spPr/>
    </dgm:pt>
    <dgm:pt modelId="{D05B335E-F16A-442B-AFC4-2E86FEFFFBF5}" type="pres">
      <dgm:prSet presAssocID="{64461A0D-0405-42DF-9D57-B0B6887477A9}" presName="tx1" presStyleLbl="revTx" presStyleIdx="6" presStyleCnt="10"/>
      <dgm:spPr/>
      <dgm:t>
        <a:bodyPr/>
        <a:lstStyle/>
        <a:p>
          <a:endParaRPr lang="ru-RU"/>
        </a:p>
      </dgm:t>
    </dgm:pt>
    <dgm:pt modelId="{2EC4596F-3211-41C2-95B9-1B8DF5B22639}" type="pres">
      <dgm:prSet presAssocID="{64461A0D-0405-42DF-9D57-B0B6887477A9}" presName="vert1" presStyleCnt="0"/>
      <dgm:spPr/>
    </dgm:pt>
    <dgm:pt modelId="{A518470E-F396-47F3-962A-B3D446EFF5C4}" type="pres">
      <dgm:prSet presAssocID="{64BC4733-1531-4931-AB29-7E059B272517}" presName="thickLine" presStyleLbl="alignNode1" presStyleIdx="7" presStyleCnt="10"/>
      <dgm:spPr/>
    </dgm:pt>
    <dgm:pt modelId="{4B94501F-BA28-4646-84B5-95D715C1448E}" type="pres">
      <dgm:prSet presAssocID="{64BC4733-1531-4931-AB29-7E059B272517}" presName="horz1" presStyleCnt="0"/>
      <dgm:spPr/>
    </dgm:pt>
    <dgm:pt modelId="{ED07A29C-A2A7-48B8-9247-15E7E7339C41}" type="pres">
      <dgm:prSet presAssocID="{64BC4733-1531-4931-AB29-7E059B272517}" presName="tx1" presStyleLbl="revTx" presStyleIdx="7" presStyleCnt="10"/>
      <dgm:spPr/>
      <dgm:t>
        <a:bodyPr/>
        <a:lstStyle/>
        <a:p>
          <a:endParaRPr lang="ru-RU"/>
        </a:p>
      </dgm:t>
    </dgm:pt>
    <dgm:pt modelId="{3686257B-3BFF-49A5-9E1A-8E2960AAB794}" type="pres">
      <dgm:prSet presAssocID="{64BC4733-1531-4931-AB29-7E059B272517}" presName="vert1" presStyleCnt="0"/>
      <dgm:spPr/>
    </dgm:pt>
    <dgm:pt modelId="{3DC2A383-4B13-40C7-9900-D0A400BA7019}" type="pres">
      <dgm:prSet presAssocID="{B44DEAD9-6052-4A86-AB9C-64940601D269}" presName="thickLine" presStyleLbl="alignNode1" presStyleIdx="8" presStyleCnt="10"/>
      <dgm:spPr/>
    </dgm:pt>
    <dgm:pt modelId="{3E6D7934-6813-4E82-85C2-E69D2EA2F371}" type="pres">
      <dgm:prSet presAssocID="{B44DEAD9-6052-4A86-AB9C-64940601D269}" presName="horz1" presStyleCnt="0"/>
      <dgm:spPr/>
    </dgm:pt>
    <dgm:pt modelId="{AEE8D18E-FC71-4A33-8CA2-EE1195D0F412}" type="pres">
      <dgm:prSet presAssocID="{B44DEAD9-6052-4A86-AB9C-64940601D269}" presName="tx1" presStyleLbl="revTx" presStyleIdx="8" presStyleCnt="10"/>
      <dgm:spPr/>
      <dgm:t>
        <a:bodyPr/>
        <a:lstStyle/>
        <a:p>
          <a:endParaRPr lang="ru-RU"/>
        </a:p>
      </dgm:t>
    </dgm:pt>
    <dgm:pt modelId="{B49E8A5B-6B5C-4B5C-BB7D-89181850E4F2}" type="pres">
      <dgm:prSet presAssocID="{B44DEAD9-6052-4A86-AB9C-64940601D269}" presName="vert1" presStyleCnt="0"/>
      <dgm:spPr/>
    </dgm:pt>
    <dgm:pt modelId="{580E9C6F-6CEE-4A10-8E15-1BEBBD89520A}" type="pres">
      <dgm:prSet presAssocID="{A5C16409-1051-4A01-BB56-0F377F35A505}" presName="thickLine" presStyleLbl="alignNode1" presStyleIdx="9" presStyleCnt="10"/>
      <dgm:spPr/>
    </dgm:pt>
    <dgm:pt modelId="{08F186D8-7EC1-4058-918E-B8F54EAB0370}" type="pres">
      <dgm:prSet presAssocID="{A5C16409-1051-4A01-BB56-0F377F35A505}" presName="horz1" presStyleCnt="0"/>
      <dgm:spPr/>
    </dgm:pt>
    <dgm:pt modelId="{4F7AA756-2380-4403-BDA2-248C945974F3}" type="pres">
      <dgm:prSet presAssocID="{A5C16409-1051-4A01-BB56-0F377F35A505}" presName="tx1" presStyleLbl="revTx" presStyleIdx="9" presStyleCnt="10"/>
      <dgm:spPr/>
      <dgm:t>
        <a:bodyPr/>
        <a:lstStyle/>
        <a:p>
          <a:endParaRPr lang="ru-RU"/>
        </a:p>
      </dgm:t>
    </dgm:pt>
    <dgm:pt modelId="{5DAFCD9E-2122-4412-8F97-8364B74A6823}" type="pres">
      <dgm:prSet presAssocID="{A5C16409-1051-4A01-BB56-0F377F35A505}" presName="vert1" presStyleCnt="0"/>
      <dgm:spPr/>
    </dgm:pt>
  </dgm:ptLst>
  <dgm:cxnLst>
    <dgm:cxn modelId="{8ABA9862-C716-4A5A-888E-F570BB004886}" srcId="{219FE1B1-F1F3-454A-9D6C-33C324E5AEEF}" destId="{63675E3D-A75D-4212-9731-EB3BEE7910A2}" srcOrd="5" destOrd="0" parTransId="{1C42EC60-0379-4EE1-8CC0-5364DBC03F7A}" sibTransId="{FBFFC3CC-B8D0-446C-AF04-D149B92D7D5A}"/>
    <dgm:cxn modelId="{9244A4B8-1066-4878-9510-3C3CEE26F1BF}" type="presOf" srcId="{9AA924E2-6108-4D7B-984A-CC761EC45B85}" destId="{2A326494-FA43-4BD3-B417-4F699004ACC0}" srcOrd="0" destOrd="0" presId="urn:microsoft.com/office/officeart/2008/layout/LinedList"/>
    <dgm:cxn modelId="{00FB511F-B35A-4603-B9A1-6FBD6F8EC07D}" srcId="{219FE1B1-F1F3-454A-9D6C-33C324E5AEEF}" destId="{6E7D83CB-6DAF-4F5A-BA86-DBD84C797CF5}" srcOrd="0" destOrd="0" parTransId="{DEDDD504-2764-40ED-A015-BA2D69F7D6DD}" sibTransId="{E64023FF-68D2-44D3-9E64-9D6B7D74F5D4}"/>
    <dgm:cxn modelId="{2F6F15A4-0A48-4005-92C7-B9957237FEB8}" type="presOf" srcId="{A5C16409-1051-4A01-BB56-0F377F35A505}" destId="{4F7AA756-2380-4403-BDA2-248C945974F3}" srcOrd="0" destOrd="0" presId="urn:microsoft.com/office/officeart/2008/layout/LinedList"/>
    <dgm:cxn modelId="{769C65D3-FD07-441E-87ED-998A0CBAAC23}" type="presOf" srcId="{64BC4733-1531-4931-AB29-7E059B272517}" destId="{ED07A29C-A2A7-48B8-9247-15E7E7339C41}" srcOrd="0" destOrd="0" presId="urn:microsoft.com/office/officeart/2008/layout/LinedList"/>
    <dgm:cxn modelId="{4F1C9F97-D6E2-409B-9F68-75CE2D8BAA09}" type="presOf" srcId="{CABB71AD-3F36-4A2B-A78D-937CCBFB15A0}" destId="{8335FF9E-4850-41EA-B207-B53103C293B3}" srcOrd="0" destOrd="0" presId="urn:microsoft.com/office/officeart/2008/layout/LinedList"/>
    <dgm:cxn modelId="{111DDF8E-4A01-4181-915F-0CC20F576BF6}" type="presOf" srcId="{219FE1B1-F1F3-454A-9D6C-33C324E5AEEF}" destId="{25393EBF-364B-4927-8477-03B9FC2004FA}" srcOrd="0" destOrd="0" presId="urn:microsoft.com/office/officeart/2008/layout/LinedList"/>
    <dgm:cxn modelId="{BAF11CDE-4D7D-4FE5-A0DA-80F67B89BA08}" srcId="{219FE1B1-F1F3-454A-9D6C-33C324E5AEEF}" destId="{DDF4F336-CD6F-40E4-A737-AEC6E5C180DF}" srcOrd="1" destOrd="0" parTransId="{6B2C7B6D-C754-4F8B-8821-1A8C5F1265E7}" sibTransId="{DCA8DA8E-CEF5-4D45-8BD1-76CFBA37467E}"/>
    <dgm:cxn modelId="{6B3F5A3C-4BA8-4CB7-9D55-C52404F33BB3}" type="presOf" srcId="{6E7D83CB-6DAF-4F5A-BA86-DBD84C797CF5}" destId="{7EBE7FF9-C66C-476A-BB3E-22F08A8C2D0B}" srcOrd="0" destOrd="0" presId="urn:microsoft.com/office/officeart/2008/layout/LinedList"/>
    <dgm:cxn modelId="{92BBB697-566D-48C9-9EBA-A62B1A02C4E8}" srcId="{219FE1B1-F1F3-454A-9D6C-33C324E5AEEF}" destId="{64461A0D-0405-42DF-9D57-B0B6887477A9}" srcOrd="6" destOrd="0" parTransId="{B96D0724-D351-446E-BC70-CFC7D1FD973A}" sibTransId="{727A7B44-3FEC-41D5-AB35-9F5916DCA54E}"/>
    <dgm:cxn modelId="{ABF7FD9A-ED3C-4B21-BA15-21F2454C3158}" srcId="{219FE1B1-F1F3-454A-9D6C-33C324E5AEEF}" destId="{9AA924E2-6108-4D7B-984A-CC761EC45B85}" srcOrd="2" destOrd="0" parTransId="{A72490F9-55F5-41DA-BB38-454BE89EAF53}" sibTransId="{6E453B35-D8A4-47E6-B513-3B8F4A1DA861}"/>
    <dgm:cxn modelId="{32E926CE-CCD6-4F02-8636-B039BE25E12E}" type="presOf" srcId="{B44DEAD9-6052-4A86-AB9C-64940601D269}" destId="{AEE8D18E-FC71-4A33-8CA2-EE1195D0F412}" srcOrd="0" destOrd="0" presId="urn:microsoft.com/office/officeart/2008/layout/LinedList"/>
    <dgm:cxn modelId="{34340C35-9C27-43E5-9388-BA13EF9353BC}" type="presOf" srcId="{63675E3D-A75D-4212-9731-EB3BEE7910A2}" destId="{C94F3FDB-9A59-41D5-BC26-FE29899C9D6A}" srcOrd="0" destOrd="0" presId="urn:microsoft.com/office/officeart/2008/layout/LinedList"/>
    <dgm:cxn modelId="{1C1904EE-9EBC-45DB-A7A1-BB88D49291E8}" type="presOf" srcId="{B347EA41-F9C8-4E14-8437-5994CC34DADB}" destId="{AD40BBCE-E02C-42D6-BA21-B896F626248B}" srcOrd="0" destOrd="0" presId="urn:microsoft.com/office/officeart/2008/layout/LinedList"/>
    <dgm:cxn modelId="{1601C51D-CBED-4AF2-BB3E-DC03C89C178D}" srcId="{219FE1B1-F1F3-454A-9D6C-33C324E5AEEF}" destId="{A5C16409-1051-4A01-BB56-0F377F35A505}" srcOrd="9" destOrd="0" parTransId="{8B600B96-E6EE-418A-AB1C-A59FC72C9FC9}" sibTransId="{25BF8727-8960-4676-A189-31A57B97F288}"/>
    <dgm:cxn modelId="{22EB4484-72A7-464A-84EC-03BC23A4AB32}" srcId="{219FE1B1-F1F3-454A-9D6C-33C324E5AEEF}" destId="{B44DEAD9-6052-4A86-AB9C-64940601D269}" srcOrd="8" destOrd="0" parTransId="{EE866CC5-803B-4BBD-8D6E-7522413B4E48}" sibTransId="{C0B8DECB-DF88-410A-AC9E-91AFCE02ED60}"/>
    <dgm:cxn modelId="{1ACC8D24-CE65-4D10-8FA2-F53663993B76}" srcId="{219FE1B1-F1F3-454A-9D6C-33C324E5AEEF}" destId="{CABB71AD-3F36-4A2B-A78D-937CCBFB15A0}" srcOrd="4" destOrd="0" parTransId="{EBC7FF74-0A9F-4326-9B43-9E111603EF0A}" sibTransId="{5880F272-DA76-4A7D-881C-4D6E70034771}"/>
    <dgm:cxn modelId="{33216EDD-1BE0-4AB3-B7E5-B7ACA992A862}" type="presOf" srcId="{DDF4F336-CD6F-40E4-A737-AEC6E5C180DF}" destId="{4DE021AE-FD88-4CD6-BA06-8B51E95AF25D}" srcOrd="0" destOrd="0" presId="urn:microsoft.com/office/officeart/2008/layout/LinedList"/>
    <dgm:cxn modelId="{54AF5FE8-EFCA-4A42-8C55-7A1FF6173635}" srcId="{219FE1B1-F1F3-454A-9D6C-33C324E5AEEF}" destId="{B347EA41-F9C8-4E14-8437-5994CC34DADB}" srcOrd="3" destOrd="0" parTransId="{8745D883-4FF6-4168-9D00-9E56FA205E31}" sibTransId="{9C134E73-11A6-4F04-A1BD-4B2EA582D0F4}"/>
    <dgm:cxn modelId="{93466268-F02A-429E-BDD8-2DB5F9FE558E}" srcId="{219FE1B1-F1F3-454A-9D6C-33C324E5AEEF}" destId="{64BC4733-1531-4931-AB29-7E059B272517}" srcOrd="7" destOrd="0" parTransId="{DED02E86-B4A3-4F6D-BD30-62513DF0666E}" sibTransId="{133B016C-0620-4423-A31D-C00514076E90}"/>
    <dgm:cxn modelId="{57784AD4-1290-4DA1-BA8D-32007D8A8F17}" type="presOf" srcId="{64461A0D-0405-42DF-9D57-B0B6887477A9}" destId="{D05B335E-F16A-442B-AFC4-2E86FEFFFBF5}" srcOrd="0" destOrd="0" presId="urn:microsoft.com/office/officeart/2008/layout/LinedList"/>
    <dgm:cxn modelId="{7E6E1970-295E-42C8-9E85-048A555A3539}" type="presParOf" srcId="{25393EBF-364B-4927-8477-03B9FC2004FA}" destId="{5BEF9AB9-B2C1-45FC-A42B-FFEC0382F671}" srcOrd="0" destOrd="0" presId="urn:microsoft.com/office/officeart/2008/layout/LinedList"/>
    <dgm:cxn modelId="{E28CBEA9-9BB0-4E2A-9FD4-14636FED1B32}" type="presParOf" srcId="{25393EBF-364B-4927-8477-03B9FC2004FA}" destId="{B5B51E34-942F-470F-9787-E6FD9ADF0B45}" srcOrd="1" destOrd="0" presId="urn:microsoft.com/office/officeart/2008/layout/LinedList"/>
    <dgm:cxn modelId="{354679A2-EB9F-404A-8F07-EC9DF2311FB7}" type="presParOf" srcId="{B5B51E34-942F-470F-9787-E6FD9ADF0B45}" destId="{7EBE7FF9-C66C-476A-BB3E-22F08A8C2D0B}" srcOrd="0" destOrd="0" presId="urn:microsoft.com/office/officeart/2008/layout/LinedList"/>
    <dgm:cxn modelId="{856F2315-5535-4E34-9F01-F3C5CA7F4164}" type="presParOf" srcId="{B5B51E34-942F-470F-9787-E6FD9ADF0B45}" destId="{CFB6D0BB-3A92-4D5D-8D2C-CA0933D98A02}" srcOrd="1" destOrd="0" presId="urn:microsoft.com/office/officeart/2008/layout/LinedList"/>
    <dgm:cxn modelId="{D1EFBFC4-B958-4D84-9907-AFEE517799F1}" type="presParOf" srcId="{25393EBF-364B-4927-8477-03B9FC2004FA}" destId="{2202125F-EA49-4B6E-B313-CCE76E670232}" srcOrd="2" destOrd="0" presId="urn:microsoft.com/office/officeart/2008/layout/LinedList"/>
    <dgm:cxn modelId="{EE51E0C7-AA9E-471C-A638-787D1E1196D9}" type="presParOf" srcId="{25393EBF-364B-4927-8477-03B9FC2004FA}" destId="{DF13A3E0-13A3-49F6-B537-CA648FE77F2D}" srcOrd="3" destOrd="0" presId="urn:microsoft.com/office/officeart/2008/layout/LinedList"/>
    <dgm:cxn modelId="{610FD4FF-96B9-4F7E-BCE2-ACEB86EA2D65}" type="presParOf" srcId="{DF13A3E0-13A3-49F6-B537-CA648FE77F2D}" destId="{4DE021AE-FD88-4CD6-BA06-8B51E95AF25D}" srcOrd="0" destOrd="0" presId="urn:microsoft.com/office/officeart/2008/layout/LinedList"/>
    <dgm:cxn modelId="{1C518A85-4462-479E-A841-7C7DD29FFAAB}" type="presParOf" srcId="{DF13A3E0-13A3-49F6-B537-CA648FE77F2D}" destId="{9F278041-2FF9-4D9D-867C-D204A5535AB9}" srcOrd="1" destOrd="0" presId="urn:microsoft.com/office/officeart/2008/layout/LinedList"/>
    <dgm:cxn modelId="{BC11C82A-28D4-4895-A796-80B7092A8F33}" type="presParOf" srcId="{25393EBF-364B-4927-8477-03B9FC2004FA}" destId="{1E183E58-A95D-41B3-9433-79F93B6B6EE3}" srcOrd="4" destOrd="0" presId="urn:microsoft.com/office/officeart/2008/layout/LinedList"/>
    <dgm:cxn modelId="{F150FFE8-21A8-49D4-9549-8C5B9257D2C9}" type="presParOf" srcId="{25393EBF-364B-4927-8477-03B9FC2004FA}" destId="{EBB594F9-2680-415B-987B-285E0B1630E9}" srcOrd="5" destOrd="0" presId="urn:microsoft.com/office/officeart/2008/layout/LinedList"/>
    <dgm:cxn modelId="{E451E8F1-5A39-423E-9E6D-3D79B9E5D23F}" type="presParOf" srcId="{EBB594F9-2680-415B-987B-285E0B1630E9}" destId="{2A326494-FA43-4BD3-B417-4F699004ACC0}" srcOrd="0" destOrd="0" presId="urn:microsoft.com/office/officeart/2008/layout/LinedList"/>
    <dgm:cxn modelId="{3FE00C9C-6732-4BC2-9462-9322399C6D7D}" type="presParOf" srcId="{EBB594F9-2680-415B-987B-285E0B1630E9}" destId="{3AE7F4FC-B35E-4E75-8DE6-DB86AF46719D}" srcOrd="1" destOrd="0" presId="urn:microsoft.com/office/officeart/2008/layout/LinedList"/>
    <dgm:cxn modelId="{1B8A77BD-6E4B-4BC8-B5AF-52DABA38EB3D}" type="presParOf" srcId="{25393EBF-364B-4927-8477-03B9FC2004FA}" destId="{BC0971BF-2BC1-4B41-915E-B66556F24CD8}" srcOrd="6" destOrd="0" presId="urn:microsoft.com/office/officeart/2008/layout/LinedList"/>
    <dgm:cxn modelId="{05BB6200-C079-46E5-9406-92574664737F}" type="presParOf" srcId="{25393EBF-364B-4927-8477-03B9FC2004FA}" destId="{84A009DC-2BD5-4C04-8693-4C202A2FDB16}" srcOrd="7" destOrd="0" presId="urn:microsoft.com/office/officeart/2008/layout/LinedList"/>
    <dgm:cxn modelId="{FF743648-06F8-40CC-B294-D14B02D34338}" type="presParOf" srcId="{84A009DC-2BD5-4C04-8693-4C202A2FDB16}" destId="{AD40BBCE-E02C-42D6-BA21-B896F626248B}" srcOrd="0" destOrd="0" presId="urn:microsoft.com/office/officeart/2008/layout/LinedList"/>
    <dgm:cxn modelId="{48905AA8-A4CC-474E-A30C-72641C7625A5}" type="presParOf" srcId="{84A009DC-2BD5-4C04-8693-4C202A2FDB16}" destId="{5CD9CEBD-0D20-4004-B278-C1ABCC21100E}" srcOrd="1" destOrd="0" presId="urn:microsoft.com/office/officeart/2008/layout/LinedList"/>
    <dgm:cxn modelId="{DBE0ED79-060F-4C9A-9F70-6C7ED64739D1}" type="presParOf" srcId="{25393EBF-364B-4927-8477-03B9FC2004FA}" destId="{EA67EEEA-E17B-4B40-BBC0-02CA0F212E50}" srcOrd="8" destOrd="0" presId="urn:microsoft.com/office/officeart/2008/layout/LinedList"/>
    <dgm:cxn modelId="{84D255DA-B6D7-4F3F-A2F5-10F36FB8D669}" type="presParOf" srcId="{25393EBF-364B-4927-8477-03B9FC2004FA}" destId="{C0655854-F4F2-4CA2-9E00-A01DB0B3BF02}" srcOrd="9" destOrd="0" presId="urn:microsoft.com/office/officeart/2008/layout/LinedList"/>
    <dgm:cxn modelId="{1DAA95AE-B276-4E84-A34D-72E2205532FB}" type="presParOf" srcId="{C0655854-F4F2-4CA2-9E00-A01DB0B3BF02}" destId="{8335FF9E-4850-41EA-B207-B53103C293B3}" srcOrd="0" destOrd="0" presId="urn:microsoft.com/office/officeart/2008/layout/LinedList"/>
    <dgm:cxn modelId="{D6D0E628-CB2B-41A0-B02D-1FF969FE42D0}" type="presParOf" srcId="{C0655854-F4F2-4CA2-9E00-A01DB0B3BF02}" destId="{F79DA39F-1F60-4757-8D40-ED735A5CDE9A}" srcOrd="1" destOrd="0" presId="urn:microsoft.com/office/officeart/2008/layout/LinedList"/>
    <dgm:cxn modelId="{707BD640-EB82-421B-99E6-6E9F36EABD85}" type="presParOf" srcId="{25393EBF-364B-4927-8477-03B9FC2004FA}" destId="{426D9F95-9BD7-41D5-9A82-4C7B6CF836E3}" srcOrd="10" destOrd="0" presId="urn:microsoft.com/office/officeart/2008/layout/LinedList"/>
    <dgm:cxn modelId="{18013AA4-AF15-4948-BB45-B7CEA514943A}" type="presParOf" srcId="{25393EBF-364B-4927-8477-03B9FC2004FA}" destId="{E56AD8BB-7D75-4630-8164-85EC0297C38A}" srcOrd="11" destOrd="0" presId="urn:microsoft.com/office/officeart/2008/layout/LinedList"/>
    <dgm:cxn modelId="{EEC25BA4-CE40-4DFE-ABBB-962C3905B44B}" type="presParOf" srcId="{E56AD8BB-7D75-4630-8164-85EC0297C38A}" destId="{C94F3FDB-9A59-41D5-BC26-FE29899C9D6A}" srcOrd="0" destOrd="0" presId="urn:microsoft.com/office/officeart/2008/layout/LinedList"/>
    <dgm:cxn modelId="{AB405829-B52A-4B8D-8143-07FCC8029424}" type="presParOf" srcId="{E56AD8BB-7D75-4630-8164-85EC0297C38A}" destId="{6539395B-E313-4F61-AE5B-4F2F168F105D}" srcOrd="1" destOrd="0" presId="urn:microsoft.com/office/officeart/2008/layout/LinedList"/>
    <dgm:cxn modelId="{299291A5-39A7-4D87-8F4B-7AF2736200D8}" type="presParOf" srcId="{25393EBF-364B-4927-8477-03B9FC2004FA}" destId="{901691BB-A030-4C9A-B66C-77A2824B3460}" srcOrd="12" destOrd="0" presId="urn:microsoft.com/office/officeart/2008/layout/LinedList"/>
    <dgm:cxn modelId="{5A114E4E-818C-4636-AC02-BB99E242A4A5}" type="presParOf" srcId="{25393EBF-364B-4927-8477-03B9FC2004FA}" destId="{10663AE4-3887-410C-B9D9-A83EABE8A72E}" srcOrd="13" destOrd="0" presId="urn:microsoft.com/office/officeart/2008/layout/LinedList"/>
    <dgm:cxn modelId="{F7C86A8E-ED74-4489-93F8-5F9759C9162A}" type="presParOf" srcId="{10663AE4-3887-410C-B9D9-A83EABE8A72E}" destId="{D05B335E-F16A-442B-AFC4-2E86FEFFFBF5}" srcOrd="0" destOrd="0" presId="urn:microsoft.com/office/officeart/2008/layout/LinedList"/>
    <dgm:cxn modelId="{D17623AE-682C-4136-AB19-A1FF7D01AA3C}" type="presParOf" srcId="{10663AE4-3887-410C-B9D9-A83EABE8A72E}" destId="{2EC4596F-3211-41C2-95B9-1B8DF5B22639}" srcOrd="1" destOrd="0" presId="urn:microsoft.com/office/officeart/2008/layout/LinedList"/>
    <dgm:cxn modelId="{FCC4937C-39CB-47A8-BDD7-C0FAE5B14D3E}" type="presParOf" srcId="{25393EBF-364B-4927-8477-03B9FC2004FA}" destId="{A518470E-F396-47F3-962A-B3D446EFF5C4}" srcOrd="14" destOrd="0" presId="urn:microsoft.com/office/officeart/2008/layout/LinedList"/>
    <dgm:cxn modelId="{30887B89-31AE-4060-A9D2-63CB543BA4BD}" type="presParOf" srcId="{25393EBF-364B-4927-8477-03B9FC2004FA}" destId="{4B94501F-BA28-4646-84B5-95D715C1448E}" srcOrd="15" destOrd="0" presId="urn:microsoft.com/office/officeart/2008/layout/LinedList"/>
    <dgm:cxn modelId="{7AFDD2E9-ED97-40AD-9400-35315C42A092}" type="presParOf" srcId="{4B94501F-BA28-4646-84B5-95D715C1448E}" destId="{ED07A29C-A2A7-48B8-9247-15E7E7339C41}" srcOrd="0" destOrd="0" presId="urn:microsoft.com/office/officeart/2008/layout/LinedList"/>
    <dgm:cxn modelId="{A9E58A63-EF0A-4B2A-AECA-A38702D318B7}" type="presParOf" srcId="{4B94501F-BA28-4646-84B5-95D715C1448E}" destId="{3686257B-3BFF-49A5-9E1A-8E2960AAB794}" srcOrd="1" destOrd="0" presId="urn:microsoft.com/office/officeart/2008/layout/LinedList"/>
    <dgm:cxn modelId="{D98176FE-040A-421D-BD77-545EB5F3ECAF}" type="presParOf" srcId="{25393EBF-364B-4927-8477-03B9FC2004FA}" destId="{3DC2A383-4B13-40C7-9900-D0A400BA7019}" srcOrd="16" destOrd="0" presId="urn:microsoft.com/office/officeart/2008/layout/LinedList"/>
    <dgm:cxn modelId="{502FB0FC-545C-4C94-BA11-B7F878B32A08}" type="presParOf" srcId="{25393EBF-364B-4927-8477-03B9FC2004FA}" destId="{3E6D7934-6813-4E82-85C2-E69D2EA2F371}" srcOrd="17" destOrd="0" presId="urn:microsoft.com/office/officeart/2008/layout/LinedList"/>
    <dgm:cxn modelId="{3160A191-8FAF-4005-BEDB-B9937848FE22}" type="presParOf" srcId="{3E6D7934-6813-4E82-85C2-E69D2EA2F371}" destId="{AEE8D18E-FC71-4A33-8CA2-EE1195D0F412}" srcOrd="0" destOrd="0" presId="urn:microsoft.com/office/officeart/2008/layout/LinedList"/>
    <dgm:cxn modelId="{C6DA3978-B769-4B96-B3FE-DD8D8DE619B9}" type="presParOf" srcId="{3E6D7934-6813-4E82-85C2-E69D2EA2F371}" destId="{B49E8A5B-6B5C-4B5C-BB7D-89181850E4F2}" srcOrd="1" destOrd="0" presId="urn:microsoft.com/office/officeart/2008/layout/LinedList"/>
    <dgm:cxn modelId="{251DC78A-92D1-404B-A6FC-7DE3CFFEDF8C}" type="presParOf" srcId="{25393EBF-364B-4927-8477-03B9FC2004FA}" destId="{580E9C6F-6CEE-4A10-8E15-1BEBBD89520A}" srcOrd="18" destOrd="0" presId="urn:microsoft.com/office/officeart/2008/layout/LinedList"/>
    <dgm:cxn modelId="{0DFDAE61-0A97-46E7-B1F8-4D8571C717C7}" type="presParOf" srcId="{25393EBF-364B-4927-8477-03B9FC2004FA}" destId="{08F186D8-7EC1-4058-918E-B8F54EAB0370}" srcOrd="19" destOrd="0" presId="urn:microsoft.com/office/officeart/2008/layout/LinedList"/>
    <dgm:cxn modelId="{3082BFA1-7994-40E3-82EF-88E41641CB22}" type="presParOf" srcId="{08F186D8-7EC1-4058-918E-B8F54EAB0370}" destId="{4F7AA756-2380-4403-BDA2-248C945974F3}" srcOrd="0" destOrd="0" presId="urn:microsoft.com/office/officeart/2008/layout/LinedList"/>
    <dgm:cxn modelId="{D031ACBC-BC67-4DAB-B330-D0D32E37B5FD}" type="presParOf" srcId="{08F186D8-7EC1-4058-918E-B8F54EAB0370}" destId="{5DAFCD9E-2122-4412-8F97-8364B74A68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F27847E-74AF-4F44-95D4-F77321C67B8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16BE831-A639-431B-9F2C-6FD10F40302A}">
      <dgm:prSet/>
      <dgm:spPr/>
      <dgm:t>
        <a:bodyPr/>
        <a:lstStyle/>
        <a:p>
          <a:pPr algn="ctr" rtl="0"/>
          <a:r>
            <a:rPr lang="ru-RU" b="1" dirty="0"/>
            <a:t>Целевая модель развития региональных систем ДОД</a:t>
          </a:r>
        </a:p>
      </dgm:t>
    </dgm:pt>
    <dgm:pt modelId="{1E0A21B9-E3C9-48DE-AA44-A50EC0D64DE4}" type="parTrans" cxnId="{15A8EE1E-6F86-4BB3-8467-DA136B857544}">
      <dgm:prSet/>
      <dgm:spPr/>
      <dgm:t>
        <a:bodyPr/>
        <a:lstStyle/>
        <a:p>
          <a:endParaRPr lang="ru-RU"/>
        </a:p>
      </dgm:t>
    </dgm:pt>
    <dgm:pt modelId="{4D5B2E9F-A2F2-476F-B168-BE2C20630F2E}" type="sibTrans" cxnId="{15A8EE1E-6F86-4BB3-8467-DA136B857544}">
      <dgm:prSet/>
      <dgm:spPr/>
      <dgm:t>
        <a:bodyPr/>
        <a:lstStyle/>
        <a:p>
          <a:endParaRPr lang="ru-RU"/>
        </a:p>
      </dgm:t>
    </dgm:pt>
    <dgm:pt modelId="{174CD345-A133-49C5-8C56-61EBEFFE279C}" type="pres">
      <dgm:prSet presAssocID="{FF27847E-74AF-4F44-95D4-F77321C67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778E77-9634-4E46-9E92-E693821F16D7}" type="pres">
      <dgm:prSet presAssocID="{216BE831-A639-431B-9F2C-6FD10F4030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8EE1E-6F86-4BB3-8467-DA136B857544}" srcId="{FF27847E-74AF-4F44-95D4-F77321C67B87}" destId="{216BE831-A639-431B-9F2C-6FD10F40302A}" srcOrd="0" destOrd="0" parTransId="{1E0A21B9-E3C9-48DE-AA44-A50EC0D64DE4}" sibTransId="{4D5B2E9F-A2F2-476F-B168-BE2C20630F2E}"/>
    <dgm:cxn modelId="{BBF592CF-EA4A-488D-A55C-413913271B50}" type="presOf" srcId="{216BE831-A639-431B-9F2C-6FD10F40302A}" destId="{F3778E77-9634-4E46-9E92-E693821F16D7}" srcOrd="0" destOrd="0" presId="urn:microsoft.com/office/officeart/2005/8/layout/vList2"/>
    <dgm:cxn modelId="{DB0D41BB-E1F8-4880-AFA0-C653CA5DD66B}" type="presOf" srcId="{FF27847E-74AF-4F44-95D4-F77321C67B87}" destId="{174CD345-A133-49C5-8C56-61EBEFFE279C}" srcOrd="0" destOrd="0" presId="urn:microsoft.com/office/officeart/2005/8/layout/vList2"/>
    <dgm:cxn modelId="{00013BA1-AF75-4292-8E2A-6634FE941A7E}" type="presParOf" srcId="{174CD345-A133-49C5-8C56-61EBEFFE279C}" destId="{F3778E77-9634-4E46-9E92-E693821F16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AE3242C-86EE-41B8-9491-7F7993AFF84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73C8BA6-1D5D-4577-82D8-1D83DCA973F5}">
      <dgm:prSet phldrT="[Текст]"/>
      <dgm:spPr/>
      <dgm:t>
        <a:bodyPr/>
        <a:lstStyle/>
        <a:p>
          <a:r>
            <a:rPr lang="ru-RU" b="1" dirty="0"/>
            <a:t>Указы Президента РФ  </a:t>
          </a:r>
        </a:p>
        <a:p>
          <a:r>
            <a:rPr lang="ru-RU" b="1" dirty="0"/>
            <a:t>от 07.05.2012 №599, </a:t>
          </a:r>
        </a:p>
        <a:p>
          <a:r>
            <a:rPr lang="ru-RU" b="1" dirty="0"/>
            <a:t>от 07.05.2018 №204,</a:t>
          </a:r>
        </a:p>
        <a:p>
          <a:r>
            <a:rPr lang="ru-RU" b="1" dirty="0"/>
            <a:t>от 21.07.2020 № 474</a:t>
          </a:r>
        </a:p>
      </dgm:t>
    </dgm:pt>
    <dgm:pt modelId="{197E8347-EAAC-4DB6-B422-0B3F5D99D5FA}" type="parTrans" cxnId="{847D9A70-D9A1-4A9F-A0B8-05D5F2B4B4A8}">
      <dgm:prSet/>
      <dgm:spPr/>
      <dgm:t>
        <a:bodyPr/>
        <a:lstStyle/>
        <a:p>
          <a:endParaRPr lang="ru-RU"/>
        </a:p>
      </dgm:t>
    </dgm:pt>
    <dgm:pt modelId="{D069A34E-83F5-4FD8-B7C6-9909888A85CC}" type="sibTrans" cxnId="{847D9A70-D9A1-4A9F-A0B8-05D5F2B4B4A8}">
      <dgm:prSet/>
      <dgm:spPr/>
      <dgm:t>
        <a:bodyPr/>
        <a:lstStyle/>
        <a:p>
          <a:endParaRPr lang="ru-RU"/>
        </a:p>
      </dgm:t>
    </dgm:pt>
    <dgm:pt modelId="{C9E36B4C-8EE0-4D86-9151-D0F4FDB0A3A2}">
      <dgm:prSet phldrT="[Текст]"/>
      <dgm:spPr/>
      <dgm:t>
        <a:bodyPr/>
        <a:lstStyle/>
        <a:p>
          <a:r>
            <a:rPr lang="ru-RU" b="1" dirty="0"/>
            <a:t>Приказ Министерства просвещения Российской Федерации от 3 сентября 2019 года № 467 «Об утверждении Целевой модели развития региональных систем дополнительного образования детей»</a:t>
          </a:r>
        </a:p>
      </dgm:t>
    </dgm:pt>
    <dgm:pt modelId="{B00B8DFE-80A8-48AE-BE3B-B2146437B0A1}" type="parTrans" cxnId="{2145A4DF-610E-44E5-8793-4F86BC491975}">
      <dgm:prSet/>
      <dgm:spPr/>
      <dgm:t>
        <a:bodyPr/>
        <a:lstStyle/>
        <a:p>
          <a:endParaRPr lang="ru-RU"/>
        </a:p>
      </dgm:t>
    </dgm:pt>
    <dgm:pt modelId="{9494E82E-84B5-4278-A289-34E0FE78E492}" type="sibTrans" cxnId="{2145A4DF-610E-44E5-8793-4F86BC491975}">
      <dgm:prSet/>
      <dgm:spPr/>
      <dgm:t>
        <a:bodyPr/>
        <a:lstStyle/>
        <a:p>
          <a:endParaRPr lang="ru-RU"/>
        </a:p>
      </dgm:t>
    </dgm:pt>
    <dgm:pt modelId="{39B74AF9-F825-4EFC-88F4-A26BC10E016E}">
      <dgm:prSet phldrT="[Текст]"/>
      <dgm:spPr/>
      <dgm:t>
        <a:bodyPr/>
        <a:lstStyle/>
        <a:p>
          <a:r>
            <a:rPr lang="ru-RU" b="1" dirty="0"/>
            <a:t>Паспорт федерального проекта «Успех каждого ребенка» национального проекта «Образование» утв.протоколом президиума Совета при Президенте РФ по стратегическому развитию и национальным проектам от 24.12.2018 №16 с изм. </a:t>
          </a:r>
        </a:p>
      </dgm:t>
    </dgm:pt>
    <dgm:pt modelId="{19C338F9-CE86-4583-A618-89E2D4469728}" type="sibTrans" cxnId="{C5B3DC81-89F3-469E-98AD-358E0E8C4D8F}">
      <dgm:prSet/>
      <dgm:spPr/>
      <dgm:t>
        <a:bodyPr/>
        <a:lstStyle/>
        <a:p>
          <a:endParaRPr lang="ru-RU"/>
        </a:p>
      </dgm:t>
    </dgm:pt>
    <dgm:pt modelId="{A6EE5405-F324-44C6-9B17-CEA3584FCC1D}" type="parTrans" cxnId="{C5B3DC81-89F3-469E-98AD-358E0E8C4D8F}">
      <dgm:prSet/>
      <dgm:spPr/>
      <dgm:t>
        <a:bodyPr/>
        <a:lstStyle/>
        <a:p>
          <a:endParaRPr lang="ru-RU"/>
        </a:p>
      </dgm:t>
    </dgm:pt>
    <dgm:pt modelId="{ADA9ABE2-F955-47FD-9A52-08CAB9F59BB0}">
      <dgm:prSet phldrT="[Текст]"/>
      <dgm:spPr/>
      <dgm:t>
        <a:bodyPr/>
        <a:lstStyle/>
        <a:p>
          <a:r>
            <a:rPr lang="ru-RU" b="1" dirty="0"/>
            <a:t>Постановление Правительства Российской Федерации от 26 декабря 2017 г. № 1642 «Об утверждении Государственной программы Российской Федерации «Развитие образование» </a:t>
          </a:r>
        </a:p>
      </dgm:t>
    </dgm:pt>
    <dgm:pt modelId="{176FABB0-67A7-48D1-BC94-341724BADE16}" type="parTrans" cxnId="{4BE2100F-CC35-4E92-8F31-993F3EA419C3}">
      <dgm:prSet/>
      <dgm:spPr/>
      <dgm:t>
        <a:bodyPr/>
        <a:lstStyle/>
        <a:p>
          <a:endParaRPr lang="ru-RU"/>
        </a:p>
      </dgm:t>
    </dgm:pt>
    <dgm:pt modelId="{0EE9CC2D-4D70-44B3-9B34-9D4244C557FB}" type="sibTrans" cxnId="{4BE2100F-CC35-4E92-8F31-993F3EA419C3}">
      <dgm:prSet/>
      <dgm:spPr/>
      <dgm:t>
        <a:bodyPr/>
        <a:lstStyle/>
        <a:p>
          <a:endParaRPr lang="ru-RU"/>
        </a:p>
      </dgm:t>
    </dgm:pt>
    <dgm:pt modelId="{2E496219-3C2C-4257-985A-5675D1EFF83F}" type="pres">
      <dgm:prSet presAssocID="{2AE3242C-86EE-41B8-9491-7F7993AFF8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99B3D4-9930-49F9-89D4-D4E8996DE990}" type="pres">
      <dgm:prSet presAssocID="{073C8BA6-1D5D-4577-82D8-1D83DCA973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B4CF-3B35-4AAF-BB75-CA029550ED46}" type="pres">
      <dgm:prSet presAssocID="{073C8BA6-1D5D-4577-82D8-1D83DCA973F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94AA4-DA70-486B-AA67-81ACCDE77CDC}" type="pres">
      <dgm:prSet presAssocID="{39B74AF9-F825-4EFC-88F4-A26BC10E01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849D4-C563-4C62-B468-0714F3F0D3CC}" type="pres">
      <dgm:prSet presAssocID="{19C338F9-CE86-4583-A618-89E2D4469728}" presName="spacer" presStyleCnt="0"/>
      <dgm:spPr/>
    </dgm:pt>
    <dgm:pt modelId="{A11AD1BE-3D8B-45EE-986D-160A5F75CD58}" type="pres">
      <dgm:prSet presAssocID="{C9E36B4C-8EE0-4D86-9151-D0F4FDB0A3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D9A70-D9A1-4A9F-A0B8-05D5F2B4B4A8}" srcId="{2AE3242C-86EE-41B8-9491-7F7993AFF849}" destId="{073C8BA6-1D5D-4577-82D8-1D83DCA973F5}" srcOrd="0" destOrd="0" parTransId="{197E8347-EAAC-4DB6-B422-0B3F5D99D5FA}" sibTransId="{D069A34E-83F5-4FD8-B7C6-9909888A85CC}"/>
    <dgm:cxn modelId="{54E048A0-9468-4984-BC9C-7C8F3883544B}" type="presOf" srcId="{ADA9ABE2-F955-47FD-9A52-08CAB9F59BB0}" destId="{2F3AB4CF-3B35-4AAF-BB75-CA029550ED46}" srcOrd="0" destOrd="0" presId="urn:microsoft.com/office/officeart/2005/8/layout/vList2"/>
    <dgm:cxn modelId="{4BE2100F-CC35-4E92-8F31-993F3EA419C3}" srcId="{073C8BA6-1D5D-4577-82D8-1D83DCA973F5}" destId="{ADA9ABE2-F955-47FD-9A52-08CAB9F59BB0}" srcOrd="0" destOrd="0" parTransId="{176FABB0-67A7-48D1-BC94-341724BADE16}" sibTransId="{0EE9CC2D-4D70-44B3-9B34-9D4244C557FB}"/>
    <dgm:cxn modelId="{C5B3DC81-89F3-469E-98AD-358E0E8C4D8F}" srcId="{2AE3242C-86EE-41B8-9491-7F7993AFF849}" destId="{39B74AF9-F825-4EFC-88F4-A26BC10E016E}" srcOrd="1" destOrd="0" parTransId="{A6EE5405-F324-44C6-9B17-CEA3584FCC1D}" sibTransId="{19C338F9-CE86-4583-A618-89E2D4469728}"/>
    <dgm:cxn modelId="{C554A38B-F1F7-4BE2-AFF4-36AB374E7C7C}" type="presOf" srcId="{2AE3242C-86EE-41B8-9491-7F7993AFF849}" destId="{2E496219-3C2C-4257-985A-5675D1EFF83F}" srcOrd="0" destOrd="0" presId="urn:microsoft.com/office/officeart/2005/8/layout/vList2"/>
    <dgm:cxn modelId="{2145A4DF-610E-44E5-8793-4F86BC491975}" srcId="{2AE3242C-86EE-41B8-9491-7F7993AFF849}" destId="{C9E36B4C-8EE0-4D86-9151-D0F4FDB0A3A2}" srcOrd="2" destOrd="0" parTransId="{B00B8DFE-80A8-48AE-BE3B-B2146437B0A1}" sibTransId="{9494E82E-84B5-4278-A289-34E0FE78E492}"/>
    <dgm:cxn modelId="{E40784CF-B61F-4404-AEF9-3BAD048DB106}" type="presOf" srcId="{C9E36B4C-8EE0-4D86-9151-D0F4FDB0A3A2}" destId="{A11AD1BE-3D8B-45EE-986D-160A5F75CD58}" srcOrd="0" destOrd="0" presId="urn:microsoft.com/office/officeart/2005/8/layout/vList2"/>
    <dgm:cxn modelId="{1205F387-831D-4E66-A3DE-379720ED6355}" type="presOf" srcId="{39B74AF9-F825-4EFC-88F4-A26BC10E016E}" destId="{F7094AA4-DA70-486B-AA67-81ACCDE77CDC}" srcOrd="0" destOrd="0" presId="urn:microsoft.com/office/officeart/2005/8/layout/vList2"/>
    <dgm:cxn modelId="{C6BA8344-8B53-4C03-8C88-6ADAF0FD9935}" type="presOf" srcId="{073C8BA6-1D5D-4577-82D8-1D83DCA973F5}" destId="{AE99B3D4-9930-49F9-89D4-D4E8996DE990}" srcOrd="0" destOrd="0" presId="urn:microsoft.com/office/officeart/2005/8/layout/vList2"/>
    <dgm:cxn modelId="{160D4488-12DE-4CD7-9101-40E48AEBEE21}" type="presParOf" srcId="{2E496219-3C2C-4257-985A-5675D1EFF83F}" destId="{AE99B3D4-9930-49F9-89D4-D4E8996DE990}" srcOrd="0" destOrd="0" presId="urn:microsoft.com/office/officeart/2005/8/layout/vList2"/>
    <dgm:cxn modelId="{F4908F7A-7F35-42E2-932C-8FDF30FA20A6}" type="presParOf" srcId="{2E496219-3C2C-4257-985A-5675D1EFF83F}" destId="{2F3AB4CF-3B35-4AAF-BB75-CA029550ED46}" srcOrd="1" destOrd="0" presId="urn:microsoft.com/office/officeart/2005/8/layout/vList2"/>
    <dgm:cxn modelId="{404B1B07-D234-4EFF-94E6-52AC4CA1ECAB}" type="presParOf" srcId="{2E496219-3C2C-4257-985A-5675D1EFF83F}" destId="{F7094AA4-DA70-486B-AA67-81ACCDE77CDC}" srcOrd="2" destOrd="0" presId="urn:microsoft.com/office/officeart/2005/8/layout/vList2"/>
    <dgm:cxn modelId="{BE6D488A-C159-45CA-9CC5-3E563D2FE2DC}" type="presParOf" srcId="{2E496219-3C2C-4257-985A-5675D1EFF83F}" destId="{DF7849D4-C563-4C62-B468-0714F3F0D3CC}" srcOrd="3" destOrd="0" presId="urn:microsoft.com/office/officeart/2005/8/layout/vList2"/>
    <dgm:cxn modelId="{7A3CA8B7-532A-45E6-9A5D-24656195BB30}" type="presParOf" srcId="{2E496219-3C2C-4257-985A-5675D1EFF83F}" destId="{A11AD1BE-3D8B-45EE-986D-160A5F75CD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0B2BDB6-A283-445B-B889-2F303B64466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A8E888C-4A74-40C6-89AE-268A063BA426}">
      <dgm:prSet/>
      <dgm:spPr/>
      <dgm:t>
        <a:bodyPr/>
        <a:lstStyle/>
        <a:p>
          <a:r>
            <a:rPr lang="ru-RU" dirty="0"/>
            <a:t>1.	Федеральный закон от 29 декабря 2012 г. «Об образовании в Российской Федерации» </a:t>
          </a:r>
          <a:endParaRPr lang="en-US" dirty="0"/>
        </a:p>
      </dgm:t>
    </dgm:pt>
    <dgm:pt modelId="{3D0622C3-38E8-4BF9-976B-D76A5B851FBF}" type="parTrans" cxnId="{01596E77-E066-4508-B53D-2E4BB3753C92}">
      <dgm:prSet/>
      <dgm:spPr/>
      <dgm:t>
        <a:bodyPr/>
        <a:lstStyle/>
        <a:p>
          <a:endParaRPr lang="en-US"/>
        </a:p>
      </dgm:t>
    </dgm:pt>
    <dgm:pt modelId="{DBB94AF6-17BC-4A03-8788-460B70E813D7}" type="sibTrans" cxnId="{01596E77-E066-4508-B53D-2E4BB3753C92}">
      <dgm:prSet/>
      <dgm:spPr/>
      <dgm:t>
        <a:bodyPr/>
        <a:lstStyle/>
        <a:p>
          <a:endParaRPr lang="en-US"/>
        </a:p>
      </dgm:t>
    </dgm:pt>
    <dgm:pt modelId="{C6D47C68-F2DB-4937-BD4D-FB93CFDBE752}">
      <dgm:prSet/>
      <dgm:spPr/>
      <dgm:t>
        <a:bodyPr/>
        <a:lstStyle/>
        <a:p>
          <a:r>
            <a:rPr lang="ru-RU" dirty="0"/>
            <a:t>4.	Указ Президента Российской Федерации от 07.05.2018 г. № 204 «О национальных целях и стратегических задачах развития Российской Федерации на период до 2024 года» </a:t>
          </a:r>
          <a:r>
            <a:rPr lang="ru-RU" dirty="0" smtClean="0"/>
            <a:t> </a:t>
          </a:r>
          <a:endParaRPr lang="en-US" dirty="0"/>
        </a:p>
      </dgm:t>
    </dgm:pt>
    <dgm:pt modelId="{9979CC56-94C3-4C95-AD7A-5789541437B8}" type="parTrans" cxnId="{71AFB0DC-2CD0-4B5D-9928-14E7131C5CCA}">
      <dgm:prSet/>
      <dgm:spPr/>
      <dgm:t>
        <a:bodyPr/>
        <a:lstStyle/>
        <a:p>
          <a:endParaRPr lang="en-US"/>
        </a:p>
      </dgm:t>
    </dgm:pt>
    <dgm:pt modelId="{DFB2CF8B-2AF2-4C41-8289-79699CB5F98B}" type="sibTrans" cxnId="{71AFB0DC-2CD0-4B5D-9928-14E7131C5CCA}">
      <dgm:prSet/>
      <dgm:spPr/>
      <dgm:t>
        <a:bodyPr/>
        <a:lstStyle/>
        <a:p>
          <a:endParaRPr lang="en-US"/>
        </a:p>
      </dgm:t>
    </dgm:pt>
    <dgm:pt modelId="{2153E81E-5FE0-495B-B1E5-94FA041779C4}">
      <dgm:prSet/>
      <dgm:spPr/>
      <dgm:t>
        <a:bodyPr/>
        <a:lstStyle/>
        <a:p>
          <a:r>
            <a:rPr lang="ru-RU" dirty="0"/>
            <a:t>5.	Указ Президента Российской Федерации от 21 июля 2020 г. № 474 «О национальных целях развития Российской Федерации на период до 2030 года» </a:t>
          </a:r>
          <a:r>
            <a:rPr lang="ru-RU" dirty="0" smtClean="0"/>
            <a:t> </a:t>
          </a:r>
          <a:endParaRPr lang="en-US" dirty="0"/>
        </a:p>
      </dgm:t>
    </dgm:pt>
    <dgm:pt modelId="{6E80C0A8-3D20-4E10-BF49-9FFF828B8661}" type="parTrans" cxnId="{8A0B9B26-999F-42F0-83BA-3946854CC6EB}">
      <dgm:prSet/>
      <dgm:spPr/>
      <dgm:t>
        <a:bodyPr/>
        <a:lstStyle/>
        <a:p>
          <a:endParaRPr lang="en-US"/>
        </a:p>
      </dgm:t>
    </dgm:pt>
    <dgm:pt modelId="{5C342259-7E2A-4EF7-B669-B450EF2C3087}" type="sibTrans" cxnId="{8A0B9B26-999F-42F0-83BA-3946854CC6EB}">
      <dgm:prSet/>
      <dgm:spPr/>
      <dgm:t>
        <a:bodyPr/>
        <a:lstStyle/>
        <a:p>
          <a:endParaRPr lang="en-US"/>
        </a:p>
      </dgm:t>
    </dgm:pt>
    <dgm:pt modelId="{AAD7D62B-AF48-4E34-8030-19BAB21D0A43}">
      <dgm:prSet/>
      <dgm:spPr/>
      <dgm:t>
        <a:bodyPr/>
        <a:lstStyle/>
        <a:p>
          <a:r>
            <a:rPr lang="ru-RU" dirty="0"/>
            <a:t>6.	Указ Президента Российской Федерации от 4 февраля 2021 г. № 68 «Об оценке эффективности деятельности высших должностных лиц (высших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Федерации» </a:t>
          </a:r>
          <a:endParaRPr lang="en-US" dirty="0"/>
        </a:p>
      </dgm:t>
    </dgm:pt>
    <dgm:pt modelId="{D7A31A26-9311-4F35-B3A9-08F2744E2946}" type="parTrans" cxnId="{8F49327E-135E-4FAC-B96C-1BA50EAE747D}">
      <dgm:prSet/>
      <dgm:spPr/>
      <dgm:t>
        <a:bodyPr/>
        <a:lstStyle/>
        <a:p>
          <a:endParaRPr lang="en-US"/>
        </a:p>
      </dgm:t>
    </dgm:pt>
    <dgm:pt modelId="{893727CD-DB1D-4345-A9F1-DF526FBC5DF3}" type="sibTrans" cxnId="{8F49327E-135E-4FAC-B96C-1BA50EAE747D}">
      <dgm:prSet/>
      <dgm:spPr/>
      <dgm:t>
        <a:bodyPr/>
        <a:lstStyle/>
        <a:p>
          <a:endParaRPr lang="en-US"/>
        </a:p>
      </dgm:t>
    </dgm:pt>
    <dgm:pt modelId="{264B3B3B-6744-4437-A4E6-39A0E88A15C0}">
      <dgm:prSet/>
      <dgm:spPr/>
      <dgm:t>
        <a:bodyPr/>
        <a:lstStyle/>
        <a:p>
          <a:r>
            <a:rPr lang="ru-RU" dirty="0"/>
            <a:t>8.	Постановление Правительства Российской Федерации от 3 апреля 2021 г. № 542 «Об утверждении методик расчета показателей для оценки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Федерации, а также о признании утратившими силу отдельных положений постановления Правительства Российской Федерации от 17 июля 2019 г. № 915» </a:t>
          </a:r>
          <a:r>
            <a:rPr lang="ru-RU" dirty="0" smtClean="0"/>
            <a:t> </a:t>
          </a:r>
          <a:endParaRPr lang="en-US" dirty="0"/>
        </a:p>
      </dgm:t>
    </dgm:pt>
    <dgm:pt modelId="{1511383C-862D-4368-9C59-03A6DF6A2CD0}" type="parTrans" cxnId="{4EC3104D-8F65-45ED-9E96-848F27C6DFD0}">
      <dgm:prSet/>
      <dgm:spPr/>
      <dgm:t>
        <a:bodyPr/>
        <a:lstStyle/>
        <a:p>
          <a:endParaRPr lang="en-US"/>
        </a:p>
      </dgm:t>
    </dgm:pt>
    <dgm:pt modelId="{889C7067-213F-46E3-B257-DED9E8DFFFD1}" type="sibTrans" cxnId="{4EC3104D-8F65-45ED-9E96-848F27C6DFD0}">
      <dgm:prSet/>
      <dgm:spPr/>
      <dgm:t>
        <a:bodyPr/>
        <a:lstStyle/>
        <a:p>
          <a:endParaRPr lang="en-US"/>
        </a:p>
      </dgm:t>
    </dgm:pt>
    <dgm:pt modelId="{A68970EF-F4AA-43C2-8919-CA12B62D062F}">
      <dgm:prSet/>
      <dgm:spPr/>
      <dgm:t>
        <a:bodyPr/>
        <a:lstStyle/>
        <a:p>
          <a:r>
            <a:rPr lang="ru-RU" dirty="0"/>
            <a:t>10.	Приказ Министерства просвещения Российской Федерации от 3 сентября 2019 г. № 467 «Об утверждении Целевой модели развития региональных систем дополнительного образования детей» </a:t>
          </a:r>
          <a:r>
            <a:rPr lang="ru-RU" dirty="0" smtClean="0"/>
            <a:t> </a:t>
          </a:r>
          <a:endParaRPr lang="en-US" dirty="0"/>
        </a:p>
      </dgm:t>
    </dgm:pt>
    <dgm:pt modelId="{64CFA4C2-669F-4293-BE5F-7095D17323F3}" type="parTrans" cxnId="{B0C1AD94-66FA-47C2-BBBB-65D2C9518808}">
      <dgm:prSet/>
      <dgm:spPr/>
      <dgm:t>
        <a:bodyPr/>
        <a:lstStyle/>
        <a:p>
          <a:endParaRPr lang="en-US"/>
        </a:p>
      </dgm:t>
    </dgm:pt>
    <dgm:pt modelId="{0F2B5D3D-B0B4-4B5E-8FD1-2EAD9B8F0371}" type="sibTrans" cxnId="{B0C1AD94-66FA-47C2-BBBB-65D2C9518808}">
      <dgm:prSet/>
      <dgm:spPr/>
      <dgm:t>
        <a:bodyPr/>
        <a:lstStyle/>
        <a:p>
          <a:endParaRPr lang="en-US"/>
        </a:p>
      </dgm:t>
    </dgm:pt>
    <dgm:pt modelId="{9E650E63-9D06-4335-8FE6-F75593D35BAB}">
      <dgm:prSet/>
      <dgm:spPr/>
      <dgm:t>
        <a:bodyPr/>
        <a:lstStyle/>
        <a:p>
          <a:r>
            <a:rPr lang="ru-RU" dirty="0"/>
            <a:t>11.	Приказ Министерства науки и высшего образования Российской Федерации, Министерства просвещения Российской Федерации от 5 августа 2020 г. №№ 882, 391 «Об организации и осуществлении образовательной деятельности при сетевой форме реализации </a:t>
          </a:r>
          <a:r>
            <a:rPr lang="ru-RU" dirty="0" smtClean="0"/>
            <a:t> </a:t>
          </a:r>
          <a:endParaRPr lang="en-US" dirty="0"/>
        </a:p>
      </dgm:t>
    </dgm:pt>
    <dgm:pt modelId="{30B42DF4-18A0-4050-BFE1-798D498B9F74}" type="parTrans" cxnId="{1682E4F3-6814-4F77-8433-9E7C4D97E52B}">
      <dgm:prSet/>
      <dgm:spPr/>
      <dgm:t>
        <a:bodyPr/>
        <a:lstStyle/>
        <a:p>
          <a:endParaRPr lang="en-US"/>
        </a:p>
      </dgm:t>
    </dgm:pt>
    <dgm:pt modelId="{EE7BC716-D338-451E-87FA-E72A0DA8CF79}" type="sibTrans" cxnId="{1682E4F3-6814-4F77-8433-9E7C4D97E52B}">
      <dgm:prSet/>
      <dgm:spPr/>
      <dgm:t>
        <a:bodyPr/>
        <a:lstStyle/>
        <a:p>
          <a:endParaRPr lang="en-US"/>
        </a:p>
      </dgm:t>
    </dgm:pt>
    <dgm:pt modelId="{26A4AF27-57C5-4D4E-A2EB-CE06D6C8EE54}">
      <dgm:prSet/>
      <dgm:spPr/>
      <dgm:t>
        <a:bodyPr/>
        <a:lstStyle/>
        <a:p>
          <a:r>
            <a:rPr lang="ru-RU" dirty="0"/>
            <a:t>12.	Приказ Министерства просвещения Российской Федерации от 1 февраля 2021 г. № 37 «Об утверждении методик расчета показателей федеральных проектов национального проекта «Образование».</a:t>
          </a:r>
          <a:endParaRPr lang="en-US" dirty="0"/>
        </a:p>
      </dgm:t>
    </dgm:pt>
    <dgm:pt modelId="{F38AF57D-45DE-48C9-B455-9F7BD090AC48}" type="parTrans" cxnId="{5D983F51-56AF-4310-97EB-FE74D6A8EA49}">
      <dgm:prSet/>
      <dgm:spPr/>
      <dgm:t>
        <a:bodyPr/>
        <a:lstStyle/>
        <a:p>
          <a:endParaRPr lang="en-US"/>
        </a:p>
      </dgm:t>
    </dgm:pt>
    <dgm:pt modelId="{5447768A-9BDC-49DE-94BB-B5C726112903}" type="sibTrans" cxnId="{5D983F51-56AF-4310-97EB-FE74D6A8EA49}">
      <dgm:prSet/>
      <dgm:spPr/>
      <dgm:t>
        <a:bodyPr/>
        <a:lstStyle/>
        <a:p>
          <a:endParaRPr lang="en-US"/>
        </a:p>
      </dgm:t>
    </dgm:pt>
    <dgm:pt modelId="{AE1ED769-BAF3-4D68-BD44-304505299AA6}">
      <dgm:prSet/>
      <dgm:spPr/>
      <dgm:t>
        <a:bodyPr/>
        <a:lstStyle/>
        <a:p>
          <a:r>
            <a:rPr lang="ru-RU" dirty="0"/>
            <a:t>13.	Паспорт национального проекта «Образование», утвержденный протоколом президиума Совета при Президенте Российской Федерации по стратегическому развитию и национальным проектам от 24 декабря 2018 г. № 16, с изменениями № E2-2020/023.</a:t>
          </a:r>
          <a:endParaRPr lang="en-US" dirty="0"/>
        </a:p>
      </dgm:t>
    </dgm:pt>
    <dgm:pt modelId="{7801373C-D1F3-43C0-9C8D-7868B97DE828}" type="parTrans" cxnId="{BFB2B7A1-6E04-4F63-B1DD-B24B2D63504F}">
      <dgm:prSet/>
      <dgm:spPr/>
      <dgm:t>
        <a:bodyPr/>
        <a:lstStyle/>
        <a:p>
          <a:endParaRPr lang="en-US"/>
        </a:p>
      </dgm:t>
    </dgm:pt>
    <dgm:pt modelId="{BB356F50-2077-4DDE-BB93-58FBC2DD3B5A}" type="sibTrans" cxnId="{BFB2B7A1-6E04-4F63-B1DD-B24B2D63504F}">
      <dgm:prSet/>
      <dgm:spPr/>
      <dgm:t>
        <a:bodyPr/>
        <a:lstStyle/>
        <a:p>
          <a:endParaRPr lang="en-US"/>
        </a:p>
      </dgm:t>
    </dgm:pt>
    <dgm:pt modelId="{68708209-4D1E-4C05-8A48-9F8590F560A4}">
      <dgm:prSet/>
      <dgm:spPr/>
      <dgm:t>
        <a:bodyPr/>
        <a:lstStyle/>
        <a:p>
          <a:r>
            <a:rPr lang="ru-RU" dirty="0" smtClean="0"/>
            <a:t>3.	Указ Президента Российской Федерации от 07.05.2012 г. № 599 «О мерах по реализации государственной политики в сфере образования и науки»  </a:t>
          </a:r>
          <a:endParaRPr lang="en-US" dirty="0"/>
        </a:p>
      </dgm:t>
    </dgm:pt>
    <dgm:pt modelId="{661E416D-9E0F-4E3F-8C31-513CF492DF07}" type="parTrans" cxnId="{EA688CD4-1E37-4074-890B-D6B81CA6EE98}">
      <dgm:prSet/>
      <dgm:spPr/>
      <dgm:t>
        <a:bodyPr/>
        <a:lstStyle/>
        <a:p>
          <a:endParaRPr lang="ru-RU"/>
        </a:p>
      </dgm:t>
    </dgm:pt>
    <dgm:pt modelId="{9EBAA1DD-E30F-4F84-B2D0-35CE09E3621E}" type="sibTrans" cxnId="{EA688CD4-1E37-4074-890B-D6B81CA6EE98}">
      <dgm:prSet/>
      <dgm:spPr/>
      <dgm:t>
        <a:bodyPr/>
        <a:lstStyle/>
        <a:p>
          <a:endParaRPr lang="ru-RU"/>
        </a:p>
      </dgm:t>
    </dgm:pt>
    <dgm:pt modelId="{9CDF26D0-959E-4FF6-B3EA-DAAC00303304}" type="pres">
      <dgm:prSet presAssocID="{30B2BDB6-A283-445B-B889-2F303B64466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48A8FD1-AD2C-4CBB-BE2A-D9AEBD8CCAA5}" type="pres">
      <dgm:prSet presAssocID="{8A8E888C-4A74-40C6-89AE-268A063BA426}" presName="thickLine" presStyleLbl="alignNode1" presStyleIdx="0" presStyleCnt="10"/>
      <dgm:spPr/>
    </dgm:pt>
    <dgm:pt modelId="{733F7559-257E-4DDB-905C-F66C661E5370}" type="pres">
      <dgm:prSet presAssocID="{8A8E888C-4A74-40C6-89AE-268A063BA426}" presName="horz1" presStyleCnt="0"/>
      <dgm:spPr/>
    </dgm:pt>
    <dgm:pt modelId="{15FD79BB-7E38-4407-BB46-E9346D8FD6D6}" type="pres">
      <dgm:prSet presAssocID="{8A8E888C-4A74-40C6-89AE-268A063BA426}" presName="tx1" presStyleLbl="revTx" presStyleIdx="0" presStyleCnt="10"/>
      <dgm:spPr/>
      <dgm:t>
        <a:bodyPr/>
        <a:lstStyle/>
        <a:p>
          <a:endParaRPr lang="ru-RU"/>
        </a:p>
      </dgm:t>
    </dgm:pt>
    <dgm:pt modelId="{75DFEFEE-A3B6-4EB2-9BCD-E75E1327FFA1}" type="pres">
      <dgm:prSet presAssocID="{8A8E888C-4A74-40C6-89AE-268A063BA426}" presName="vert1" presStyleCnt="0"/>
      <dgm:spPr/>
    </dgm:pt>
    <dgm:pt modelId="{144357D0-F663-43CB-8989-9BDEB96BDC6E}" type="pres">
      <dgm:prSet presAssocID="{68708209-4D1E-4C05-8A48-9F8590F560A4}" presName="thickLine" presStyleLbl="alignNode1" presStyleIdx="1" presStyleCnt="10"/>
      <dgm:spPr/>
    </dgm:pt>
    <dgm:pt modelId="{6EB3EA88-32E3-449C-AA85-70910A75D8F5}" type="pres">
      <dgm:prSet presAssocID="{68708209-4D1E-4C05-8A48-9F8590F560A4}" presName="horz1" presStyleCnt="0"/>
      <dgm:spPr/>
    </dgm:pt>
    <dgm:pt modelId="{281BE021-92AC-4E8E-A9C9-A15941E2AEAA}" type="pres">
      <dgm:prSet presAssocID="{68708209-4D1E-4C05-8A48-9F8590F560A4}" presName="tx1" presStyleLbl="revTx" presStyleIdx="1" presStyleCnt="10"/>
      <dgm:spPr/>
      <dgm:t>
        <a:bodyPr/>
        <a:lstStyle/>
        <a:p>
          <a:endParaRPr lang="ru-RU"/>
        </a:p>
      </dgm:t>
    </dgm:pt>
    <dgm:pt modelId="{F3B61C08-64FB-4C0F-A081-9AD2E92B7A57}" type="pres">
      <dgm:prSet presAssocID="{68708209-4D1E-4C05-8A48-9F8590F560A4}" presName="vert1" presStyleCnt="0"/>
      <dgm:spPr/>
    </dgm:pt>
    <dgm:pt modelId="{660D9CD9-6394-499A-92FA-BDEE1F912CFE}" type="pres">
      <dgm:prSet presAssocID="{C6D47C68-F2DB-4937-BD4D-FB93CFDBE752}" presName="thickLine" presStyleLbl="alignNode1" presStyleIdx="2" presStyleCnt="10"/>
      <dgm:spPr/>
    </dgm:pt>
    <dgm:pt modelId="{2AE4A230-C950-4AD9-BF27-7C00EDB069A8}" type="pres">
      <dgm:prSet presAssocID="{C6D47C68-F2DB-4937-BD4D-FB93CFDBE752}" presName="horz1" presStyleCnt="0"/>
      <dgm:spPr/>
    </dgm:pt>
    <dgm:pt modelId="{6A734D60-7347-4A13-A40E-E6961C1A65DD}" type="pres">
      <dgm:prSet presAssocID="{C6D47C68-F2DB-4937-BD4D-FB93CFDBE752}" presName="tx1" presStyleLbl="revTx" presStyleIdx="2" presStyleCnt="10"/>
      <dgm:spPr/>
      <dgm:t>
        <a:bodyPr/>
        <a:lstStyle/>
        <a:p>
          <a:endParaRPr lang="ru-RU"/>
        </a:p>
      </dgm:t>
    </dgm:pt>
    <dgm:pt modelId="{8D078BC9-FF3B-43EF-AE23-E1799618F3F2}" type="pres">
      <dgm:prSet presAssocID="{C6D47C68-F2DB-4937-BD4D-FB93CFDBE752}" presName="vert1" presStyleCnt="0"/>
      <dgm:spPr/>
    </dgm:pt>
    <dgm:pt modelId="{B352D1DA-824B-4D95-9100-F789839F43DA}" type="pres">
      <dgm:prSet presAssocID="{2153E81E-5FE0-495B-B1E5-94FA041779C4}" presName="thickLine" presStyleLbl="alignNode1" presStyleIdx="3" presStyleCnt="10"/>
      <dgm:spPr/>
    </dgm:pt>
    <dgm:pt modelId="{128852B4-DA20-4A25-8FEA-BB9E1325AF17}" type="pres">
      <dgm:prSet presAssocID="{2153E81E-5FE0-495B-B1E5-94FA041779C4}" presName="horz1" presStyleCnt="0"/>
      <dgm:spPr/>
    </dgm:pt>
    <dgm:pt modelId="{CB35C97F-E908-4E26-8F59-82795735FE13}" type="pres">
      <dgm:prSet presAssocID="{2153E81E-5FE0-495B-B1E5-94FA041779C4}" presName="tx1" presStyleLbl="revTx" presStyleIdx="3" presStyleCnt="10"/>
      <dgm:spPr/>
      <dgm:t>
        <a:bodyPr/>
        <a:lstStyle/>
        <a:p>
          <a:endParaRPr lang="ru-RU"/>
        </a:p>
      </dgm:t>
    </dgm:pt>
    <dgm:pt modelId="{0D4E6091-4812-440A-A157-198F79EE1194}" type="pres">
      <dgm:prSet presAssocID="{2153E81E-5FE0-495B-B1E5-94FA041779C4}" presName="vert1" presStyleCnt="0"/>
      <dgm:spPr/>
    </dgm:pt>
    <dgm:pt modelId="{53B9C20E-D185-42AF-B2A2-CB12E5FA4A1D}" type="pres">
      <dgm:prSet presAssocID="{AAD7D62B-AF48-4E34-8030-19BAB21D0A43}" presName="thickLine" presStyleLbl="alignNode1" presStyleIdx="4" presStyleCnt="10"/>
      <dgm:spPr/>
    </dgm:pt>
    <dgm:pt modelId="{048D5176-C9E3-42D1-BE4D-E29F418AC64A}" type="pres">
      <dgm:prSet presAssocID="{AAD7D62B-AF48-4E34-8030-19BAB21D0A43}" presName="horz1" presStyleCnt="0"/>
      <dgm:spPr/>
    </dgm:pt>
    <dgm:pt modelId="{3A038BE5-4F7E-4C4D-BD9E-37A880D9430D}" type="pres">
      <dgm:prSet presAssocID="{AAD7D62B-AF48-4E34-8030-19BAB21D0A43}" presName="tx1" presStyleLbl="revTx" presStyleIdx="4" presStyleCnt="10"/>
      <dgm:spPr/>
      <dgm:t>
        <a:bodyPr/>
        <a:lstStyle/>
        <a:p>
          <a:endParaRPr lang="ru-RU"/>
        </a:p>
      </dgm:t>
    </dgm:pt>
    <dgm:pt modelId="{6DF800EE-4942-49EE-BE31-9AF58DF2F6FD}" type="pres">
      <dgm:prSet presAssocID="{AAD7D62B-AF48-4E34-8030-19BAB21D0A43}" presName="vert1" presStyleCnt="0"/>
      <dgm:spPr/>
    </dgm:pt>
    <dgm:pt modelId="{3D00C62C-8C22-46A5-BB61-10B0391B8D91}" type="pres">
      <dgm:prSet presAssocID="{264B3B3B-6744-4437-A4E6-39A0E88A15C0}" presName="thickLine" presStyleLbl="alignNode1" presStyleIdx="5" presStyleCnt="10"/>
      <dgm:spPr/>
    </dgm:pt>
    <dgm:pt modelId="{1DCDF79B-1313-4486-98CD-EB5783A0E554}" type="pres">
      <dgm:prSet presAssocID="{264B3B3B-6744-4437-A4E6-39A0E88A15C0}" presName="horz1" presStyleCnt="0"/>
      <dgm:spPr/>
    </dgm:pt>
    <dgm:pt modelId="{EE17C17D-2160-4DCE-B90C-C74FFB406B0F}" type="pres">
      <dgm:prSet presAssocID="{264B3B3B-6744-4437-A4E6-39A0E88A15C0}" presName="tx1" presStyleLbl="revTx" presStyleIdx="5" presStyleCnt="10"/>
      <dgm:spPr/>
      <dgm:t>
        <a:bodyPr/>
        <a:lstStyle/>
        <a:p>
          <a:endParaRPr lang="ru-RU"/>
        </a:p>
      </dgm:t>
    </dgm:pt>
    <dgm:pt modelId="{735E7428-5706-4045-8AB5-496B62B1D3DB}" type="pres">
      <dgm:prSet presAssocID="{264B3B3B-6744-4437-A4E6-39A0E88A15C0}" presName="vert1" presStyleCnt="0"/>
      <dgm:spPr/>
    </dgm:pt>
    <dgm:pt modelId="{F9DCED3C-B8EE-42C9-AAD0-1D639249BDC0}" type="pres">
      <dgm:prSet presAssocID="{A68970EF-F4AA-43C2-8919-CA12B62D062F}" presName="thickLine" presStyleLbl="alignNode1" presStyleIdx="6" presStyleCnt="10"/>
      <dgm:spPr/>
    </dgm:pt>
    <dgm:pt modelId="{96F98548-84EE-48CE-BEAE-C870EE10EB3B}" type="pres">
      <dgm:prSet presAssocID="{A68970EF-F4AA-43C2-8919-CA12B62D062F}" presName="horz1" presStyleCnt="0"/>
      <dgm:spPr/>
    </dgm:pt>
    <dgm:pt modelId="{3DDAA58A-B084-4676-ABDC-8708AE4F2F0B}" type="pres">
      <dgm:prSet presAssocID="{A68970EF-F4AA-43C2-8919-CA12B62D062F}" presName="tx1" presStyleLbl="revTx" presStyleIdx="6" presStyleCnt="10"/>
      <dgm:spPr/>
      <dgm:t>
        <a:bodyPr/>
        <a:lstStyle/>
        <a:p>
          <a:endParaRPr lang="ru-RU"/>
        </a:p>
      </dgm:t>
    </dgm:pt>
    <dgm:pt modelId="{2F04EFB3-C483-4CF5-AC09-CEC9EB27EE0B}" type="pres">
      <dgm:prSet presAssocID="{A68970EF-F4AA-43C2-8919-CA12B62D062F}" presName="vert1" presStyleCnt="0"/>
      <dgm:spPr/>
    </dgm:pt>
    <dgm:pt modelId="{28955205-337F-4207-B4CD-F7F35242B85E}" type="pres">
      <dgm:prSet presAssocID="{9E650E63-9D06-4335-8FE6-F75593D35BAB}" presName="thickLine" presStyleLbl="alignNode1" presStyleIdx="7" presStyleCnt="10"/>
      <dgm:spPr/>
    </dgm:pt>
    <dgm:pt modelId="{727B7167-52FE-4018-A4D7-2C53298245FC}" type="pres">
      <dgm:prSet presAssocID="{9E650E63-9D06-4335-8FE6-F75593D35BAB}" presName="horz1" presStyleCnt="0"/>
      <dgm:spPr/>
    </dgm:pt>
    <dgm:pt modelId="{D4276AE7-C179-489F-AE33-B64F8A72CC50}" type="pres">
      <dgm:prSet presAssocID="{9E650E63-9D06-4335-8FE6-F75593D35BAB}" presName="tx1" presStyleLbl="revTx" presStyleIdx="7" presStyleCnt="10"/>
      <dgm:spPr/>
      <dgm:t>
        <a:bodyPr/>
        <a:lstStyle/>
        <a:p>
          <a:endParaRPr lang="ru-RU"/>
        </a:p>
      </dgm:t>
    </dgm:pt>
    <dgm:pt modelId="{8A667E91-9169-48CC-A437-816AEDA0245D}" type="pres">
      <dgm:prSet presAssocID="{9E650E63-9D06-4335-8FE6-F75593D35BAB}" presName="vert1" presStyleCnt="0"/>
      <dgm:spPr/>
    </dgm:pt>
    <dgm:pt modelId="{3EC23A42-030B-491D-8EF0-1E7077AE9878}" type="pres">
      <dgm:prSet presAssocID="{26A4AF27-57C5-4D4E-A2EB-CE06D6C8EE54}" presName="thickLine" presStyleLbl="alignNode1" presStyleIdx="8" presStyleCnt="10"/>
      <dgm:spPr/>
    </dgm:pt>
    <dgm:pt modelId="{E30EF656-BCA5-45F8-8911-27D0C6CB920C}" type="pres">
      <dgm:prSet presAssocID="{26A4AF27-57C5-4D4E-A2EB-CE06D6C8EE54}" presName="horz1" presStyleCnt="0"/>
      <dgm:spPr/>
    </dgm:pt>
    <dgm:pt modelId="{E3B6FD91-F884-45E9-AE52-37501CA2FA86}" type="pres">
      <dgm:prSet presAssocID="{26A4AF27-57C5-4D4E-A2EB-CE06D6C8EE54}" presName="tx1" presStyleLbl="revTx" presStyleIdx="8" presStyleCnt="10"/>
      <dgm:spPr/>
      <dgm:t>
        <a:bodyPr/>
        <a:lstStyle/>
        <a:p>
          <a:endParaRPr lang="ru-RU"/>
        </a:p>
      </dgm:t>
    </dgm:pt>
    <dgm:pt modelId="{376EF5B5-2A71-481B-96B4-7E0FABC37590}" type="pres">
      <dgm:prSet presAssocID="{26A4AF27-57C5-4D4E-A2EB-CE06D6C8EE54}" presName="vert1" presStyleCnt="0"/>
      <dgm:spPr/>
    </dgm:pt>
    <dgm:pt modelId="{EEEE3B8E-2F79-465E-9420-7BBD83301E18}" type="pres">
      <dgm:prSet presAssocID="{AE1ED769-BAF3-4D68-BD44-304505299AA6}" presName="thickLine" presStyleLbl="alignNode1" presStyleIdx="9" presStyleCnt="10"/>
      <dgm:spPr/>
    </dgm:pt>
    <dgm:pt modelId="{82B57CBA-98C3-4F0E-9F7C-42C42ECB2B36}" type="pres">
      <dgm:prSet presAssocID="{AE1ED769-BAF3-4D68-BD44-304505299AA6}" presName="horz1" presStyleCnt="0"/>
      <dgm:spPr/>
    </dgm:pt>
    <dgm:pt modelId="{26BDED4D-3EF1-405D-8F39-86368ED8EA25}" type="pres">
      <dgm:prSet presAssocID="{AE1ED769-BAF3-4D68-BD44-304505299AA6}" presName="tx1" presStyleLbl="revTx" presStyleIdx="9" presStyleCnt="10"/>
      <dgm:spPr/>
      <dgm:t>
        <a:bodyPr/>
        <a:lstStyle/>
        <a:p>
          <a:endParaRPr lang="ru-RU"/>
        </a:p>
      </dgm:t>
    </dgm:pt>
    <dgm:pt modelId="{2DD0F12C-C1FC-42C5-B387-E653DD7714E5}" type="pres">
      <dgm:prSet presAssocID="{AE1ED769-BAF3-4D68-BD44-304505299AA6}" presName="vert1" presStyleCnt="0"/>
      <dgm:spPr/>
    </dgm:pt>
  </dgm:ptLst>
  <dgm:cxnLst>
    <dgm:cxn modelId="{E805572F-E586-4D9C-82D2-DBE0A463C89C}" type="presOf" srcId="{30B2BDB6-A283-445B-B889-2F303B64466C}" destId="{9CDF26D0-959E-4FF6-B3EA-DAAC00303304}" srcOrd="0" destOrd="0" presId="urn:microsoft.com/office/officeart/2008/layout/LinedList"/>
    <dgm:cxn modelId="{A87C1D94-6AFB-4473-99A6-F9A722A32321}" type="presOf" srcId="{26A4AF27-57C5-4D4E-A2EB-CE06D6C8EE54}" destId="{E3B6FD91-F884-45E9-AE52-37501CA2FA86}" srcOrd="0" destOrd="0" presId="urn:microsoft.com/office/officeart/2008/layout/LinedList"/>
    <dgm:cxn modelId="{6DEF0A8F-B50E-4EC3-A2D1-CA70449864C1}" type="presOf" srcId="{AAD7D62B-AF48-4E34-8030-19BAB21D0A43}" destId="{3A038BE5-4F7E-4C4D-BD9E-37A880D9430D}" srcOrd="0" destOrd="0" presId="urn:microsoft.com/office/officeart/2008/layout/LinedList"/>
    <dgm:cxn modelId="{6D4151F3-0D56-4228-86F3-849D177F2FDB}" type="presOf" srcId="{C6D47C68-F2DB-4937-BD4D-FB93CFDBE752}" destId="{6A734D60-7347-4A13-A40E-E6961C1A65DD}" srcOrd="0" destOrd="0" presId="urn:microsoft.com/office/officeart/2008/layout/LinedList"/>
    <dgm:cxn modelId="{EA688CD4-1E37-4074-890B-D6B81CA6EE98}" srcId="{30B2BDB6-A283-445B-B889-2F303B64466C}" destId="{68708209-4D1E-4C05-8A48-9F8590F560A4}" srcOrd="1" destOrd="0" parTransId="{661E416D-9E0F-4E3F-8C31-513CF492DF07}" sibTransId="{9EBAA1DD-E30F-4F84-B2D0-35CE09E3621E}"/>
    <dgm:cxn modelId="{71AFB0DC-2CD0-4B5D-9928-14E7131C5CCA}" srcId="{30B2BDB6-A283-445B-B889-2F303B64466C}" destId="{C6D47C68-F2DB-4937-BD4D-FB93CFDBE752}" srcOrd="2" destOrd="0" parTransId="{9979CC56-94C3-4C95-AD7A-5789541437B8}" sibTransId="{DFB2CF8B-2AF2-4C41-8289-79699CB5F98B}"/>
    <dgm:cxn modelId="{BE742A4A-C795-4D5C-A3B1-2DA1D74D774D}" type="presOf" srcId="{AE1ED769-BAF3-4D68-BD44-304505299AA6}" destId="{26BDED4D-3EF1-405D-8F39-86368ED8EA25}" srcOrd="0" destOrd="0" presId="urn:microsoft.com/office/officeart/2008/layout/LinedList"/>
    <dgm:cxn modelId="{8A0B9B26-999F-42F0-83BA-3946854CC6EB}" srcId="{30B2BDB6-A283-445B-B889-2F303B64466C}" destId="{2153E81E-5FE0-495B-B1E5-94FA041779C4}" srcOrd="3" destOrd="0" parTransId="{6E80C0A8-3D20-4E10-BF49-9FFF828B8661}" sibTransId="{5C342259-7E2A-4EF7-B669-B450EF2C3087}"/>
    <dgm:cxn modelId="{7DB637B2-D2A2-444E-BDE0-C46D40D906B5}" type="presOf" srcId="{2153E81E-5FE0-495B-B1E5-94FA041779C4}" destId="{CB35C97F-E908-4E26-8F59-82795735FE13}" srcOrd="0" destOrd="0" presId="urn:microsoft.com/office/officeart/2008/layout/LinedList"/>
    <dgm:cxn modelId="{BFB2B7A1-6E04-4F63-B1DD-B24B2D63504F}" srcId="{30B2BDB6-A283-445B-B889-2F303B64466C}" destId="{AE1ED769-BAF3-4D68-BD44-304505299AA6}" srcOrd="9" destOrd="0" parTransId="{7801373C-D1F3-43C0-9C8D-7868B97DE828}" sibTransId="{BB356F50-2077-4DDE-BB93-58FBC2DD3B5A}"/>
    <dgm:cxn modelId="{5D983F51-56AF-4310-97EB-FE74D6A8EA49}" srcId="{30B2BDB6-A283-445B-B889-2F303B64466C}" destId="{26A4AF27-57C5-4D4E-A2EB-CE06D6C8EE54}" srcOrd="8" destOrd="0" parTransId="{F38AF57D-45DE-48C9-B455-9F7BD090AC48}" sibTransId="{5447768A-9BDC-49DE-94BB-B5C726112903}"/>
    <dgm:cxn modelId="{4EC3104D-8F65-45ED-9E96-848F27C6DFD0}" srcId="{30B2BDB6-A283-445B-B889-2F303B64466C}" destId="{264B3B3B-6744-4437-A4E6-39A0E88A15C0}" srcOrd="5" destOrd="0" parTransId="{1511383C-862D-4368-9C59-03A6DF6A2CD0}" sibTransId="{889C7067-213F-46E3-B257-DED9E8DFFFD1}"/>
    <dgm:cxn modelId="{FE127F29-33F6-4E3D-93AB-8B4B355920D7}" type="presOf" srcId="{264B3B3B-6744-4437-A4E6-39A0E88A15C0}" destId="{EE17C17D-2160-4DCE-B90C-C74FFB406B0F}" srcOrd="0" destOrd="0" presId="urn:microsoft.com/office/officeart/2008/layout/LinedList"/>
    <dgm:cxn modelId="{CE35A707-A9DD-4FE8-8F2D-773E7F79B194}" type="presOf" srcId="{A68970EF-F4AA-43C2-8919-CA12B62D062F}" destId="{3DDAA58A-B084-4676-ABDC-8708AE4F2F0B}" srcOrd="0" destOrd="0" presId="urn:microsoft.com/office/officeart/2008/layout/LinedList"/>
    <dgm:cxn modelId="{B0C1AD94-66FA-47C2-BBBB-65D2C9518808}" srcId="{30B2BDB6-A283-445B-B889-2F303B64466C}" destId="{A68970EF-F4AA-43C2-8919-CA12B62D062F}" srcOrd="6" destOrd="0" parTransId="{64CFA4C2-669F-4293-BE5F-7095D17323F3}" sibTransId="{0F2B5D3D-B0B4-4B5E-8FD1-2EAD9B8F0371}"/>
    <dgm:cxn modelId="{F122AE0B-1FF3-4BF3-A3F8-CF434A0B4CA6}" type="presOf" srcId="{9E650E63-9D06-4335-8FE6-F75593D35BAB}" destId="{D4276AE7-C179-489F-AE33-B64F8A72CC50}" srcOrd="0" destOrd="0" presId="urn:microsoft.com/office/officeart/2008/layout/LinedList"/>
    <dgm:cxn modelId="{64CFE95C-D880-4A4E-92C2-2ABD2452CB5E}" type="presOf" srcId="{8A8E888C-4A74-40C6-89AE-268A063BA426}" destId="{15FD79BB-7E38-4407-BB46-E9346D8FD6D6}" srcOrd="0" destOrd="0" presId="urn:microsoft.com/office/officeart/2008/layout/LinedList"/>
    <dgm:cxn modelId="{01596E77-E066-4508-B53D-2E4BB3753C92}" srcId="{30B2BDB6-A283-445B-B889-2F303B64466C}" destId="{8A8E888C-4A74-40C6-89AE-268A063BA426}" srcOrd="0" destOrd="0" parTransId="{3D0622C3-38E8-4BF9-976B-D76A5B851FBF}" sibTransId="{DBB94AF6-17BC-4A03-8788-460B70E813D7}"/>
    <dgm:cxn modelId="{AB7C34FA-9098-4A79-95E7-49892B658E24}" type="presOf" srcId="{68708209-4D1E-4C05-8A48-9F8590F560A4}" destId="{281BE021-92AC-4E8E-A9C9-A15941E2AEAA}" srcOrd="0" destOrd="0" presId="urn:microsoft.com/office/officeart/2008/layout/LinedList"/>
    <dgm:cxn modelId="{8F49327E-135E-4FAC-B96C-1BA50EAE747D}" srcId="{30B2BDB6-A283-445B-B889-2F303B64466C}" destId="{AAD7D62B-AF48-4E34-8030-19BAB21D0A43}" srcOrd="4" destOrd="0" parTransId="{D7A31A26-9311-4F35-B3A9-08F2744E2946}" sibTransId="{893727CD-DB1D-4345-A9F1-DF526FBC5DF3}"/>
    <dgm:cxn modelId="{1682E4F3-6814-4F77-8433-9E7C4D97E52B}" srcId="{30B2BDB6-A283-445B-B889-2F303B64466C}" destId="{9E650E63-9D06-4335-8FE6-F75593D35BAB}" srcOrd="7" destOrd="0" parTransId="{30B42DF4-18A0-4050-BFE1-798D498B9F74}" sibTransId="{EE7BC716-D338-451E-87FA-E72A0DA8CF79}"/>
    <dgm:cxn modelId="{B190A79F-AB86-46C3-81E8-145D2D9F48FA}" type="presParOf" srcId="{9CDF26D0-959E-4FF6-B3EA-DAAC00303304}" destId="{E48A8FD1-AD2C-4CBB-BE2A-D9AEBD8CCAA5}" srcOrd="0" destOrd="0" presId="urn:microsoft.com/office/officeart/2008/layout/LinedList"/>
    <dgm:cxn modelId="{8A5B255E-6079-4260-9729-23987931CAA4}" type="presParOf" srcId="{9CDF26D0-959E-4FF6-B3EA-DAAC00303304}" destId="{733F7559-257E-4DDB-905C-F66C661E5370}" srcOrd="1" destOrd="0" presId="urn:microsoft.com/office/officeart/2008/layout/LinedList"/>
    <dgm:cxn modelId="{117E607D-379E-4140-88EB-647B071D4DD5}" type="presParOf" srcId="{733F7559-257E-4DDB-905C-F66C661E5370}" destId="{15FD79BB-7E38-4407-BB46-E9346D8FD6D6}" srcOrd="0" destOrd="0" presId="urn:microsoft.com/office/officeart/2008/layout/LinedList"/>
    <dgm:cxn modelId="{AE7B12F5-D464-4BA2-B214-485096323D72}" type="presParOf" srcId="{733F7559-257E-4DDB-905C-F66C661E5370}" destId="{75DFEFEE-A3B6-4EB2-9BCD-E75E1327FFA1}" srcOrd="1" destOrd="0" presId="urn:microsoft.com/office/officeart/2008/layout/LinedList"/>
    <dgm:cxn modelId="{F4D8FD5E-F0BC-4C4E-BA3A-6FB8B7C786F2}" type="presParOf" srcId="{9CDF26D0-959E-4FF6-B3EA-DAAC00303304}" destId="{144357D0-F663-43CB-8989-9BDEB96BDC6E}" srcOrd="2" destOrd="0" presId="urn:microsoft.com/office/officeart/2008/layout/LinedList"/>
    <dgm:cxn modelId="{F19FB73B-8C84-4072-AA20-1FBBAD69E0B4}" type="presParOf" srcId="{9CDF26D0-959E-4FF6-B3EA-DAAC00303304}" destId="{6EB3EA88-32E3-449C-AA85-70910A75D8F5}" srcOrd="3" destOrd="0" presId="urn:microsoft.com/office/officeart/2008/layout/LinedList"/>
    <dgm:cxn modelId="{092B113D-1F49-4C24-A77D-D92916D7B42E}" type="presParOf" srcId="{6EB3EA88-32E3-449C-AA85-70910A75D8F5}" destId="{281BE021-92AC-4E8E-A9C9-A15941E2AEAA}" srcOrd="0" destOrd="0" presId="urn:microsoft.com/office/officeart/2008/layout/LinedList"/>
    <dgm:cxn modelId="{0C09CFBC-5B44-4380-AC69-98744AE80B12}" type="presParOf" srcId="{6EB3EA88-32E3-449C-AA85-70910A75D8F5}" destId="{F3B61C08-64FB-4C0F-A081-9AD2E92B7A57}" srcOrd="1" destOrd="0" presId="urn:microsoft.com/office/officeart/2008/layout/LinedList"/>
    <dgm:cxn modelId="{96F31A91-9FA7-40E7-9CFF-CB849A674C2E}" type="presParOf" srcId="{9CDF26D0-959E-4FF6-B3EA-DAAC00303304}" destId="{660D9CD9-6394-499A-92FA-BDEE1F912CFE}" srcOrd="4" destOrd="0" presId="urn:microsoft.com/office/officeart/2008/layout/LinedList"/>
    <dgm:cxn modelId="{3567705B-D494-4565-84CA-E00E8AC50F44}" type="presParOf" srcId="{9CDF26D0-959E-4FF6-B3EA-DAAC00303304}" destId="{2AE4A230-C950-4AD9-BF27-7C00EDB069A8}" srcOrd="5" destOrd="0" presId="urn:microsoft.com/office/officeart/2008/layout/LinedList"/>
    <dgm:cxn modelId="{654BEF1F-3B94-4974-BC25-2D4986634B3B}" type="presParOf" srcId="{2AE4A230-C950-4AD9-BF27-7C00EDB069A8}" destId="{6A734D60-7347-4A13-A40E-E6961C1A65DD}" srcOrd="0" destOrd="0" presId="urn:microsoft.com/office/officeart/2008/layout/LinedList"/>
    <dgm:cxn modelId="{FA1E883E-89A8-41AD-B26C-5C16FEEB498E}" type="presParOf" srcId="{2AE4A230-C950-4AD9-BF27-7C00EDB069A8}" destId="{8D078BC9-FF3B-43EF-AE23-E1799618F3F2}" srcOrd="1" destOrd="0" presId="urn:microsoft.com/office/officeart/2008/layout/LinedList"/>
    <dgm:cxn modelId="{F371C6B8-F113-4A13-AF9D-AC6E9FB7ECFE}" type="presParOf" srcId="{9CDF26D0-959E-4FF6-B3EA-DAAC00303304}" destId="{B352D1DA-824B-4D95-9100-F789839F43DA}" srcOrd="6" destOrd="0" presId="urn:microsoft.com/office/officeart/2008/layout/LinedList"/>
    <dgm:cxn modelId="{F8A38893-1172-442B-ABBF-8801672F1B56}" type="presParOf" srcId="{9CDF26D0-959E-4FF6-B3EA-DAAC00303304}" destId="{128852B4-DA20-4A25-8FEA-BB9E1325AF17}" srcOrd="7" destOrd="0" presId="urn:microsoft.com/office/officeart/2008/layout/LinedList"/>
    <dgm:cxn modelId="{36F46961-BD88-4D06-8658-2CE998D36DD2}" type="presParOf" srcId="{128852B4-DA20-4A25-8FEA-BB9E1325AF17}" destId="{CB35C97F-E908-4E26-8F59-82795735FE13}" srcOrd="0" destOrd="0" presId="urn:microsoft.com/office/officeart/2008/layout/LinedList"/>
    <dgm:cxn modelId="{53434A5D-A90E-4A06-AD64-09FB08CD4C54}" type="presParOf" srcId="{128852B4-DA20-4A25-8FEA-BB9E1325AF17}" destId="{0D4E6091-4812-440A-A157-198F79EE1194}" srcOrd="1" destOrd="0" presId="urn:microsoft.com/office/officeart/2008/layout/LinedList"/>
    <dgm:cxn modelId="{BD54C166-DA62-4B03-B853-26B4CFA4012F}" type="presParOf" srcId="{9CDF26D0-959E-4FF6-B3EA-DAAC00303304}" destId="{53B9C20E-D185-42AF-B2A2-CB12E5FA4A1D}" srcOrd="8" destOrd="0" presId="urn:microsoft.com/office/officeart/2008/layout/LinedList"/>
    <dgm:cxn modelId="{464B68CA-64CF-4497-917D-F3FAD7F2E2AB}" type="presParOf" srcId="{9CDF26D0-959E-4FF6-B3EA-DAAC00303304}" destId="{048D5176-C9E3-42D1-BE4D-E29F418AC64A}" srcOrd="9" destOrd="0" presId="urn:microsoft.com/office/officeart/2008/layout/LinedList"/>
    <dgm:cxn modelId="{A3BFFB9B-8A72-458C-A6BD-620DEFD0D390}" type="presParOf" srcId="{048D5176-C9E3-42D1-BE4D-E29F418AC64A}" destId="{3A038BE5-4F7E-4C4D-BD9E-37A880D9430D}" srcOrd="0" destOrd="0" presId="urn:microsoft.com/office/officeart/2008/layout/LinedList"/>
    <dgm:cxn modelId="{6F8505F6-F812-4C4E-84C1-8432EBAD075A}" type="presParOf" srcId="{048D5176-C9E3-42D1-BE4D-E29F418AC64A}" destId="{6DF800EE-4942-49EE-BE31-9AF58DF2F6FD}" srcOrd="1" destOrd="0" presId="urn:microsoft.com/office/officeart/2008/layout/LinedList"/>
    <dgm:cxn modelId="{1AA51A30-FB17-4F67-B9A9-02DBDB89DB76}" type="presParOf" srcId="{9CDF26D0-959E-4FF6-B3EA-DAAC00303304}" destId="{3D00C62C-8C22-46A5-BB61-10B0391B8D91}" srcOrd="10" destOrd="0" presId="urn:microsoft.com/office/officeart/2008/layout/LinedList"/>
    <dgm:cxn modelId="{A07E21A9-0AAD-4232-B93B-9C7C5641BFBB}" type="presParOf" srcId="{9CDF26D0-959E-4FF6-B3EA-DAAC00303304}" destId="{1DCDF79B-1313-4486-98CD-EB5783A0E554}" srcOrd="11" destOrd="0" presId="urn:microsoft.com/office/officeart/2008/layout/LinedList"/>
    <dgm:cxn modelId="{E97C1E56-3261-4C76-B0AF-295428D5F53B}" type="presParOf" srcId="{1DCDF79B-1313-4486-98CD-EB5783A0E554}" destId="{EE17C17D-2160-4DCE-B90C-C74FFB406B0F}" srcOrd="0" destOrd="0" presId="urn:microsoft.com/office/officeart/2008/layout/LinedList"/>
    <dgm:cxn modelId="{2B9D09CA-3AEC-4180-B1B9-B692D72F3D8C}" type="presParOf" srcId="{1DCDF79B-1313-4486-98CD-EB5783A0E554}" destId="{735E7428-5706-4045-8AB5-496B62B1D3DB}" srcOrd="1" destOrd="0" presId="urn:microsoft.com/office/officeart/2008/layout/LinedList"/>
    <dgm:cxn modelId="{5100137C-334A-472C-8474-88EC146771B0}" type="presParOf" srcId="{9CDF26D0-959E-4FF6-B3EA-DAAC00303304}" destId="{F9DCED3C-B8EE-42C9-AAD0-1D639249BDC0}" srcOrd="12" destOrd="0" presId="urn:microsoft.com/office/officeart/2008/layout/LinedList"/>
    <dgm:cxn modelId="{3C830ABA-2898-4F72-A5CA-6B92D6EA9CA1}" type="presParOf" srcId="{9CDF26D0-959E-4FF6-B3EA-DAAC00303304}" destId="{96F98548-84EE-48CE-BEAE-C870EE10EB3B}" srcOrd="13" destOrd="0" presId="urn:microsoft.com/office/officeart/2008/layout/LinedList"/>
    <dgm:cxn modelId="{1BF8FAF1-993D-488E-B5BF-F11C743ABD2B}" type="presParOf" srcId="{96F98548-84EE-48CE-BEAE-C870EE10EB3B}" destId="{3DDAA58A-B084-4676-ABDC-8708AE4F2F0B}" srcOrd="0" destOrd="0" presId="urn:microsoft.com/office/officeart/2008/layout/LinedList"/>
    <dgm:cxn modelId="{8BE3EA74-A53C-485F-8F74-F3776A0C7FEC}" type="presParOf" srcId="{96F98548-84EE-48CE-BEAE-C870EE10EB3B}" destId="{2F04EFB3-C483-4CF5-AC09-CEC9EB27EE0B}" srcOrd="1" destOrd="0" presId="urn:microsoft.com/office/officeart/2008/layout/LinedList"/>
    <dgm:cxn modelId="{59F43CB3-C8A6-45BA-AE77-FFAE65DA4D9A}" type="presParOf" srcId="{9CDF26D0-959E-4FF6-B3EA-DAAC00303304}" destId="{28955205-337F-4207-B4CD-F7F35242B85E}" srcOrd="14" destOrd="0" presId="urn:microsoft.com/office/officeart/2008/layout/LinedList"/>
    <dgm:cxn modelId="{B458A877-8539-4D33-BF4A-AF2E1BAD19F1}" type="presParOf" srcId="{9CDF26D0-959E-4FF6-B3EA-DAAC00303304}" destId="{727B7167-52FE-4018-A4D7-2C53298245FC}" srcOrd="15" destOrd="0" presId="urn:microsoft.com/office/officeart/2008/layout/LinedList"/>
    <dgm:cxn modelId="{5D98D6A5-7FD1-43BB-BC5F-3736E52D7C36}" type="presParOf" srcId="{727B7167-52FE-4018-A4D7-2C53298245FC}" destId="{D4276AE7-C179-489F-AE33-B64F8A72CC50}" srcOrd="0" destOrd="0" presId="urn:microsoft.com/office/officeart/2008/layout/LinedList"/>
    <dgm:cxn modelId="{C009F108-FE16-4605-8FD0-4628C62628C4}" type="presParOf" srcId="{727B7167-52FE-4018-A4D7-2C53298245FC}" destId="{8A667E91-9169-48CC-A437-816AEDA0245D}" srcOrd="1" destOrd="0" presId="urn:microsoft.com/office/officeart/2008/layout/LinedList"/>
    <dgm:cxn modelId="{3830821E-1695-4F31-A56A-539555E761E8}" type="presParOf" srcId="{9CDF26D0-959E-4FF6-B3EA-DAAC00303304}" destId="{3EC23A42-030B-491D-8EF0-1E7077AE9878}" srcOrd="16" destOrd="0" presId="urn:microsoft.com/office/officeart/2008/layout/LinedList"/>
    <dgm:cxn modelId="{85D9F6E0-84C3-4184-92DC-5C942F3D35D9}" type="presParOf" srcId="{9CDF26D0-959E-4FF6-B3EA-DAAC00303304}" destId="{E30EF656-BCA5-45F8-8911-27D0C6CB920C}" srcOrd="17" destOrd="0" presId="urn:microsoft.com/office/officeart/2008/layout/LinedList"/>
    <dgm:cxn modelId="{358C1AE4-D2D1-4057-90E6-DCA2F2745A9E}" type="presParOf" srcId="{E30EF656-BCA5-45F8-8911-27D0C6CB920C}" destId="{E3B6FD91-F884-45E9-AE52-37501CA2FA86}" srcOrd="0" destOrd="0" presId="urn:microsoft.com/office/officeart/2008/layout/LinedList"/>
    <dgm:cxn modelId="{A3C44EC1-7DAC-44F8-833E-B0B4FD5E1D2A}" type="presParOf" srcId="{E30EF656-BCA5-45F8-8911-27D0C6CB920C}" destId="{376EF5B5-2A71-481B-96B4-7E0FABC37590}" srcOrd="1" destOrd="0" presId="urn:microsoft.com/office/officeart/2008/layout/LinedList"/>
    <dgm:cxn modelId="{E03A2CB1-4EEF-4669-A752-2CEB2C53C3BD}" type="presParOf" srcId="{9CDF26D0-959E-4FF6-B3EA-DAAC00303304}" destId="{EEEE3B8E-2F79-465E-9420-7BBD83301E18}" srcOrd="18" destOrd="0" presId="urn:microsoft.com/office/officeart/2008/layout/LinedList"/>
    <dgm:cxn modelId="{D801EDBC-4920-4535-982E-7B1247E1840D}" type="presParOf" srcId="{9CDF26D0-959E-4FF6-B3EA-DAAC00303304}" destId="{82B57CBA-98C3-4F0E-9F7C-42C42ECB2B36}" srcOrd="19" destOrd="0" presId="urn:microsoft.com/office/officeart/2008/layout/LinedList"/>
    <dgm:cxn modelId="{5406A01A-B2D3-43B7-ABA5-5A9B805C6D6E}" type="presParOf" srcId="{82B57CBA-98C3-4F0E-9F7C-42C42ECB2B36}" destId="{26BDED4D-3EF1-405D-8F39-86368ED8EA25}" srcOrd="0" destOrd="0" presId="urn:microsoft.com/office/officeart/2008/layout/LinedList"/>
    <dgm:cxn modelId="{426FE7A8-23F1-4279-9061-4CD1AA7550F5}" type="presParOf" srcId="{82B57CBA-98C3-4F0E-9F7C-42C42ECB2B36}" destId="{2DD0F12C-C1FC-42C5-B387-E653DD7714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BDBF8C-6EE0-41EA-B18F-DB4573869C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CDAA94-6BD0-4670-B9AE-956B687398B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Федеральный уровень</a:t>
          </a:r>
        </a:p>
      </dgm:t>
    </dgm:pt>
    <dgm:pt modelId="{59C342AF-81D5-4267-9587-BAD77EB33F11}" type="parTrans" cxnId="{3A2A9E11-388D-49DA-8DC9-4FE718E79DA9}">
      <dgm:prSet/>
      <dgm:spPr/>
      <dgm:t>
        <a:bodyPr/>
        <a:lstStyle/>
        <a:p>
          <a:endParaRPr lang="ru-RU"/>
        </a:p>
      </dgm:t>
    </dgm:pt>
    <dgm:pt modelId="{E815C323-FF8B-4159-BD74-3EF1772C67C5}" type="sibTrans" cxnId="{3A2A9E11-388D-49DA-8DC9-4FE718E79DA9}">
      <dgm:prSet/>
      <dgm:spPr/>
      <dgm:t>
        <a:bodyPr/>
        <a:lstStyle/>
        <a:p>
          <a:endParaRPr lang="ru-RU"/>
        </a:p>
      </dgm:t>
    </dgm:pt>
    <dgm:pt modelId="{14EF04BD-9B80-407C-BA71-3E8CC4DC2A31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Законодательное регулирование  </a:t>
          </a:r>
        </a:p>
      </dgm:t>
    </dgm:pt>
    <dgm:pt modelId="{30A51FF8-B919-434D-BFF2-47F824A919EA}" type="parTrans" cxnId="{3A1E4038-7CCF-406F-8845-503C6DBFDF45}">
      <dgm:prSet/>
      <dgm:spPr/>
      <dgm:t>
        <a:bodyPr/>
        <a:lstStyle/>
        <a:p>
          <a:endParaRPr lang="ru-RU"/>
        </a:p>
      </dgm:t>
    </dgm:pt>
    <dgm:pt modelId="{25BDB2CB-2866-4801-979B-0761B454E196}" type="sibTrans" cxnId="{3A1E4038-7CCF-406F-8845-503C6DBFDF45}">
      <dgm:prSet/>
      <dgm:spPr/>
      <dgm:t>
        <a:bodyPr/>
        <a:lstStyle/>
        <a:p>
          <a:endParaRPr lang="ru-RU"/>
        </a:p>
      </dgm:t>
    </dgm:pt>
    <dgm:pt modelId="{437A0379-680B-4611-9217-A222E6F8C43D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Государственное управление и развитие</a:t>
          </a:r>
        </a:p>
      </dgm:t>
    </dgm:pt>
    <dgm:pt modelId="{EA814E37-4410-455B-9428-E2DF69A690A6}" type="parTrans" cxnId="{022F55E5-70D3-4BAA-811C-D1D82171C7C3}">
      <dgm:prSet/>
      <dgm:spPr/>
      <dgm:t>
        <a:bodyPr/>
        <a:lstStyle/>
        <a:p>
          <a:endParaRPr lang="ru-RU"/>
        </a:p>
      </dgm:t>
    </dgm:pt>
    <dgm:pt modelId="{9689FD0F-9327-463A-8C6E-E35ADB52CB4B}" type="sibTrans" cxnId="{022F55E5-70D3-4BAA-811C-D1D82171C7C3}">
      <dgm:prSet/>
      <dgm:spPr/>
      <dgm:t>
        <a:bodyPr/>
        <a:lstStyle/>
        <a:p>
          <a:endParaRPr lang="ru-RU"/>
        </a:p>
      </dgm:t>
    </dgm:pt>
    <dgm:pt modelId="{78FC5BCE-15BB-4851-8694-A2EDDDFCB63D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Региональный уровень</a:t>
          </a:r>
        </a:p>
      </dgm:t>
    </dgm:pt>
    <dgm:pt modelId="{59DA8033-D4E8-4FE1-AEA3-3837A7453732}" type="parTrans" cxnId="{1DEC7C02-6FE9-4726-AF07-3F383A0A25BC}">
      <dgm:prSet/>
      <dgm:spPr/>
      <dgm:t>
        <a:bodyPr/>
        <a:lstStyle/>
        <a:p>
          <a:endParaRPr lang="ru-RU"/>
        </a:p>
      </dgm:t>
    </dgm:pt>
    <dgm:pt modelId="{DADEF582-8135-46E4-9059-15A97AFE6354}" type="sibTrans" cxnId="{1DEC7C02-6FE9-4726-AF07-3F383A0A25BC}">
      <dgm:prSet/>
      <dgm:spPr/>
      <dgm:t>
        <a:bodyPr/>
        <a:lstStyle/>
        <a:p>
          <a:endParaRPr lang="ru-RU"/>
        </a:p>
      </dgm:t>
    </dgm:pt>
    <dgm:pt modelId="{B0EECE1B-44F3-4A04-94CA-3E4FA574ECF0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Управление на региональном уровне</a:t>
          </a:r>
        </a:p>
      </dgm:t>
    </dgm:pt>
    <dgm:pt modelId="{368FD892-A266-47A7-B4F1-7CBCCA5494A4}" type="parTrans" cxnId="{5106A6CB-74F3-4D6E-96F1-A79956311980}">
      <dgm:prSet/>
      <dgm:spPr/>
      <dgm:t>
        <a:bodyPr/>
        <a:lstStyle/>
        <a:p>
          <a:endParaRPr lang="ru-RU"/>
        </a:p>
      </dgm:t>
    </dgm:pt>
    <dgm:pt modelId="{774D99BF-F278-45B2-BF4E-88334CFF2F06}" type="sibTrans" cxnId="{5106A6CB-74F3-4D6E-96F1-A79956311980}">
      <dgm:prSet/>
      <dgm:spPr/>
      <dgm:t>
        <a:bodyPr/>
        <a:lstStyle/>
        <a:p>
          <a:endParaRPr lang="ru-RU"/>
        </a:p>
      </dgm:t>
    </dgm:pt>
    <dgm:pt modelId="{FB6AB922-0089-4293-8941-AC54BB3EEB1A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Координация функционирования </a:t>
          </a:r>
        </a:p>
      </dgm:t>
    </dgm:pt>
    <dgm:pt modelId="{1233F333-3D0E-4C14-AD82-74628544C219}" type="parTrans" cxnId="{4F5EF17F-C0C7-46EE-9091-F934CF2ED128}">
      <dgm:prSet/>
      <dgm:spPr/>
      <dgm:t>
        <a:bodyPr/>
        <a:lstStyle/>
        <a:p>
          <a:endParaRPr lang="ru-RU"/>
        </a:p>
      </dgm:t>
    </dgm:pt>
    <dgm:pt modelId="{36FA0108-E55D-434D-9DF7-885A3EC83437}" type="sibTrans" cxnId="{4F5EF17F-C0C7-46EE-9091-F934CF2ED128}">
      <dgm:prSet/>
      <dgm:spPr/>
      <dgm:t>
        <a:bodyPr/>
        <a:lstStyle/>
        <a:p>
          <a:endParaRPr lang="ru-RU"/>
        </a:p>
      </dgm:t>
    </dgm:pt>
    <dgm:pt modelId="{990F60EE-84BE-402D-8CB0-5B7D06456CE2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Муниципальный уровень</a:t>
          </a:r>
        </a:p>
      </dgm:t>
    </dgm:pt>
    <dgm:pt modelId="{D2BED0B8-BF3D-40C0-8E73-B8ADD7EED57A}" type="parTrans" cxnId="{E0703FB7-3848-45AF-80BD-FE577C1CED3C}">
      <dgm:prSet/>
      <dgm:spPr/>
      <dgm:t>
        <a:bodyPr/>
        <a:lstStyle/>
        <a:p>
          <a:endParaRPr lang="ru-RU"/>
        </a:p>
      </dgm:t>
    </dgm:pt>
    <dgm:pt modelId="{BD9FECFB-9099-4618-A2F5-4C64A523C370}" type="sibTrans" cxnId="{E0703FB7-3848-45AF-80BD-FE577C1CED3C}">
      <dgm:prSet/>
      <dgm:spPr/>
      <dgm:t>
        <a:bodyPr/>
        <a:lstStyle/>
        <a:p>
          <a:endParaRPr lang="ru-RU"/>
        </a:p>
      </dgm:t>
    </dgm:pt>
    <dgm:pt modelId="{A5D3CBBE-8C77-49E8-801C-B4E2BFBBCC0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Финансирование из муниципальных  бюджетов</a:t>
          </a:r>
        </a:p>
      </dgm:t>
    </dgm:pt>
    <dgm:pt modelId="{A7921CBE-7D3B-4D30-A848-EDBC9D953470}" type="parTrans" cxnId="{C296D60E-3CE8-445B-84D4-F49AB0512B9B}">
      <dgm:prSet/>
      <dgm:spPr/>
      <dgm:t>
        <a:bodyPr/>
        <a:lstStyle/>
        <a:p>
          <a:endParaRPr lang="ru-RU"/>
        </a:p>
      </dgm:t>
    </dgm:pt>
    <dgm:pt modelId="{FFE9E687-F863-44E3-B54E-232A39DA7396}" type="sibTrans" cxnId="{C296D60E-3CE8-445B-84D4-F49AB0512B9B}">
      <dgm:prSet/>
      <dgm:spPr/>
      <dgm:t>
        <a:bodyPr/>
        <a:lstStyle/>
        <a:p>
          <a:endParaRPr lang="ru-RU"/>
        </a:p>
      </dgm:t>
    </dgm:pt>
    <dgm:pt modelId="{E8D73E1A-A594-4EEE-B939-5A16E489819A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Организация предоставления и управление </a:t>
          </a:r>
        </a:p>
      </dgm:t>
    </dgm:pt>
    <dgm:pt modelId="{718D01EC-0BED-4467-B33F-67576C7CF087}" type="parTrans" cxnId="{6F9F9881-0C47-4BB8-855B-81A925CC55F5}">
      <dgm:prSet/>
      <dgm:spPr/>
      <dgm:t>
        <a:bodyPr/>
        <a:lstStyle/>
        <a:p>
          <a:endParaRPr lang="ru-RU"/>
        </a:p>
      </dgm:t>
    </dgm:pt>
    <dgm:pt modelId="{E7007C9E-98FC-44F7-8B98-7ED65A7FF70B}" type="sibTrans" cxnId="{6F9F9881-0C47-4BB8-855B-81A925CC55F5}">
      <dgm:prSet/>
      <dgm:spPr/>
      <dgm:t>
        <a:bodyPr/>
        <a:lstStyle/>
        <a:p>
          <a:endParaRPr lang="ru-RU"/>
        </a:p>
      </dgm:t>
    </dgm:pt>
    <dgm:pt modelId="{B15776C1-4B8F-4AB4-91C7-4480EE65B22B}" type="pres">
      <dgm:prSet presAssocID="{45BDBF8C-6EE0-41EA-B18F-DB4573869C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7DD707-539F-44B2-AE09-A071B92B6D7C}" type="pres">
      <dgm:prSet presAssocID="{50CDAA94-6BD0-4670-B9AE-956B687398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67F23-194B-4182-9D70-138F3E2B85CC}" type="pres">
      <dgm:prSet presAssocID="{50CDAA94-6BD0-4670-B9AE-956B687398B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DBB1A-B306-4ED0-AEE2-C0BD9B89071F}" type="pres">
      <dgm:prSet presAssocID="{78FC5BCE-15BB-4851-8694-A2EDDDFCB6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06033-D3E5-4231-B9FF-13C473A840C8}" type="pres">
      <dgm:prSet presAssocID="{78FC5BCE-15BB-4851-8694-A2EDDDFCB63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A93D2-90F2-4811-95EB-251F94E0B6D1}" type="pres">
      <dgm:prSet presAssocID="{990F60EE-84BE-402D-8CB0-5B7D06456C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6F2A8-50C9-408C-821D-5630772904C2}" type="pres">
      <dgm:prSet presAssocID="{990F60EE-84BE-402D-8CB0-5B7D06456CE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68AC54-F98F-47F8-AC26-0D09A92D88FD}" type="presOf" srcId="{990F60EE-84BE-402D-8CB0-5B7D06456CE2}" destId="{984A93D2-90F2-4811-95EB-251F94E0B6D1}" srcOrd="0" destOrd="0" presId="urn:microsoft.com/office/officeart/2005/8/layout/vList2"/>
    <dgm:cxn modelId="{E0703FB7-3848-45AF-80BD-FE577C1CED3C}" srcId="{45BDBF8C-6EE0-41EA-B18F-DB4573869CDA}" destId="{990F60EE-84BE-402D-8CB0-5B7D06456CE2}" srcOrd="2" destOrd="0" parTransId="{D2BED0B8-BF3D-40C0-8E73-B8ADD7EED57A}" sibTransId="{BD9FECFB-9099-4618-A2F5-4C64A523C370}"/>
    <dgm:cxn modelId="{6F9F9881-0C47-4BB8-855B-81A925CC55F5}" srcId="{990F60EE-84BE-402D-8CB0-5B7D06456CE2}" destId="{E8D73E1A-A594-4EEE-B939-5A16E489819A}" srcOrd="1" destOrd="0" parTransId="{718D01EC-0BED-4467-B33F-67576C7CF087}" sibTransId="{E7007C9E-98FC-44F7-8B98-7ED65A7FF70B}"/>
    <dgm:cxn modelId="{3A2A9E11-388D-49DA-8DC9-4FE718E79DA9}" srcId="{45BDBF8C-6EE0-41EA-B18F-DB4573869CDA}" destId="{50CDAA94-6BD0-4670-B9AE-956B687398BE}" srcOrd="0" destOrd="0" parTransId="{59C342AF-81D5-4267-9587-BAD77EB33F11}" sibTransId="{E815C323-FF8B-4159-BD74-3EF1772C67C5}"/>
    <dgm:cxn modelId="{156CFE7C-D707-4A29-BF8D-DBF33B791DF8}" type="presOf" srcId="{78FC5BCE-15BB-4851-8694-A2EDDDFCB63D}" destId="{B28DBB1A-B306-4ED0-AEE2-C0BD9B89071F}" srcOrd="0" destOrd="0" presId="urn:microsoft.com/office/officeart/2005/8/layout/vList2"/>
    <dgm:cxn modelId="{C296D60E-3CE8-445B-84D4-F49AB0512B9B}" srcId="{990F60EE-84BE-402D-8CB0-5B7D06456CE2}" destId="{A5D3CBBE-8C77-49E8-801C-B4E2BFBBCC09}" srcOrd="0" destOrd="0" parTransId="{A7921CBE-7D3B-4D30-A848-EDBC9D953470}" sibTransId="{FFE9E687-F863-44E3-B54E-232A39DA7396}"/>
    <dgm:cxn modelId="{D640DBBA-6B48-4024-8F6F-CF29DD71E823}" type="presOf" srcId="{45BDBF8C-6EE0-41EA-B18F-DB4573869CDA}" destId="{B15776C1-4B8F-4AB4-91C7-4480EE65B22B}" srcOrd="0" destOrd="0" presId="urn:microsoft.com/office/officeart/2005/8/layout/vList2"/>
    <dgm:cxn modelId="{3A1E4038-7CCF-406F-8845-503C6DBFDF45}" srcId="{50CDAA94-6BD0-4670-B9AE-956B687398BE}" destId="{14EF04BD-9B80-407C-BA71-3E8CC4DC2A31}" srcOrd="0" destOrd="0" parTransId="{30A51FF8-B919-434D-BFF2-47F824A919EA}" sibTransId="{25BDB2CB-2866-4801-979B-0761B454E196}"/>
    <dgm:cxn modelId="{C6532181-2D1A-420D-83CC-B5C7176E3553}" type="presOf" srcId="{E8D73E1A-A594-4EEE-B939-5A16E489819A}" destId="{9586F2A8-50C9-408C-821D-5630772904C2}" srcOrd="0" destOrd="1" presId="urn:microsoft.com/office/officeart/2005/8/layout/vList2"/>
    <dgm:cxn modelId="{022F55E5-70D3-4BAA-811C-D1D82171C7C3}" srcId="{50CDAA94-6BD0-4670-B9AE-956B687398BE}" destId="{437A0379-680B-4611-9217-A222E6F8C43D}" srcOrd="1" destOrd="0" parTransId="{EA814E37-4410-455B-9428-E2DF69A690A6}" sibTransId="{9689FD0F-9327-463A-8C6E-E35ADB52CB4B}"/>
    <dgm:cxn modelId="{B6934420-5C36-494E-B510-DC458ABF46C7}" type="presOf" srcId="{437A0379-680B-4611-9217-A222E6F8C43D}" destId="{E1A67F23-194B-4182-9D70-138F3E2B85CC}" srcOrd="0" destOrd="1" presId="urn:microsoft.com/office/officeart/2005/8/layout/vList2"/>
    <dgm:cxn modelId="{BA72AF9A-095D-47AB-92C1-CA9BC7F7928B}" type="presOf" srcId="{14EF04BD-9B80-407C-BA71-3E8CC4DC2A31}" destId="{E1A67F23-194B-4182-9D70-138F3E2B85CC}" srcOrd="0" destOrd="0" presId="urn:microsoft.com/office/officeart/2005/8/layout/vList2"/>
    <dgm:cxn modelId="{5106A6CB-74F3-4D6E-96F1-A79956311980}" srcId="{78FC5BCE-15BB-4851-8694-A2EDDDFCB63D}" destId="{B0EECE1B-44F3-4A04-94CA-3E4FA574ECF0}" srcOrd="0" destOrd="0" parTransId="{368FD892-A266-47A7-B4F1-7CBCCA5494A4}" sibTransId="{774D99BF-F278-45B2-BF4E-88334CFF2F06}"/>
    <dgm:cxn modelId="{B533D920-D489-408C-8B00-01ED1443B6D1}" type="presOf" srcId="{50CDAA94-6BD0-4670-B9AE-956B687398BE}" destId="{FA7DD707-539F-44B2-AE09-A071B92B6D7C}" srcOrd="0" destOrd="0" presId="urn:microsoft.com/office/officeart/2005/8/layout/vList2"/>
    <dgm:cxn modelId="{3EB79F73-0805-4447-A899-9C6F971B683B}" type="presOf" srcId="{FB6AB922-0089-4293-8941-AC54BB3EEB1A}" destId="{0A506033-D3E5-4231-B9FF-13C473A840C8}" srcOrd="0" destOrd="1" presId="urn:microsoft.com/office/officeart/2005/8/layout/vList2"/>
    <dgm:cxn modelId="{4F5EF17F-C0C7-46EE-9091-F934CF2ED128}" srcId="{78FC5BCE-15BB-4851-8694-A2EDDDFCB63D}" destId="{FB6AB922-0089-4293-8941-AC54BB3EEB1A}" srcOrd="1" destOrd="0" parTransId="{1233F333-3D0E-4C14-AD82-74628544C219}" sibTransId="{36FA0108-E55D-434D-9DF7-885A3EC83437}"/>
    <dgm:cxn modelId="{B45AF1DC-3FB0-4C56-99B1-A868DDDB60DB}" type="presOf" srcId="{B0EECE1B-44F3-4A04-94CA-3E4FA574ECF0}" destId="{0A506033-D3E5-4231-B9FF-13C473A840C8}" srcOrd="0" destOrd="0" presId="urn:microsoft.com/office/officeart/2005/8/layout/vList2"/>
    <dgm:cxn modelId="{723EBBAA-8EC8-4277-A01C-AB46134D34A7}" type="presOf" srcId="{A5D3CBBE-8C77-49E8-801C-B4E2BFBBCC09}" destId="{9586F2A8-50C9-408C-821D-5630772904C2}" srcOrd="0" destOrd="0" presId="urn:microsoft.com/office/officeart/2005/8/layout/vList2"/>
    <dgm:cxn modelId="{1DEC7C02-6FE9-4726-AF07-3F383A0A25BC}" srcId="{45BDBF8C-6EE0-41EA-B18F-DB4573869CDA}" destId="{78FC5BCE-15BB-4851-8694-A2EDDDFCB63D}" srcOrd="1" destOrd="0" parTransId="{59DA8033-D4E8-4FE1-AEA3-3837A7453732}" sibTransId="{DADEF582-8135-46E4-9059-15A97AFE6354}"/>
    <dgm:cxn modelId="{B9489E26-3886-4473-89B5-8BB652D7D7BB}" type="presParOf" srcId="{B15776C1-4B8F-4AB4-91C7-4480EE65B22B}" destId="{FA7DD707-539F-44B2-AE09-A071B92B6D7C}" srcOrd="0" destOrd="0" presId="urn:microsoft.com/office/officeart/2005/8/layout/vList2"/>
    <dgm:cxn modelId="{255138C8-3986-420E-A028-9BB447AC1511}" type="presParOf" srcId="{B15776C1-4B8F-4AB4-91C7-4480EE65B22B}" destId="{E1A67F23-194B-4182-9D70-138F3E2B85CC}" srcOrd="1" destOrd="0" presId="urn:microsoft.com/office/officeart/2005/8/layout/vList2"/>
    <dgm:cxn modelId="{E27FE538-64C1-4A04-9FE9-78C1884F5194}" type="presParOf" srcId="{B15776C1-4B8F-4AB4-91C7-4480EE65B22B}" destId="{B28DBB1A-B306-4ED0-AEE2-C0BD9B89071F}" srcOrd="2" destOrd="0" presId="urn:microsoft.com/office/officeart/2005/8/layout/vList2"/>
    <dgm:cxn modelId="{924D133D-F3A8-451F-9E15-5702ACF6EF5D}" type="presParOf" srcId="{B15776C1-4B8F-4AB4-91C7-4480EE65B22B}" destId="{0A506033-D3E5-4231-B9FF-13C473A840C8}" srcOrd="3" destOrd="0" presId="urn:microsoft.com/office/officeart/2005/8/layout/vList2"/>
    <dgm:cxn modelId="{CF2B62F1-2843-4EBD-AD50-7E4EC1475585}" type="presParOf" srcId="{B15776C1-4B8F-4AB4-91C7-4480EE65B22B}" destId="{984A93D2-90F2-4811-95EB-251F94E0B6D1}" srcOrd="4" destOrd="0" presId="urn:microsoft.com/office/officeart/2005/8/layout/vList2"/>
    <dgm:cxn modelId="{48E918E9-29B6-4C30-A94D-D986C0BB425A}" type="presParOf" srcId="{B15776C1-4B8F-4AB4-91C7-4480EE65B22B}" destId="{9586F2A8-50C9-408C-821D-5630772904C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2F25B43-9DEF-4276-9B05-7DC0C7C3FA7D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13161EA-99CA-45A5-98CF-9FC45C5ECCF8}">
      <dgm:prSet/>
      <dgm:spPr/>
      <dgm:t>
        <a:bodyPr/>
        <a:lstStyle/>
        <a:p>
          <a:r>
            <a:rPr lang="ru-RU" dirty="0"/>
            <a:t>Межведомственный совет ДОД субъекта РФ</a:t>
          </a:r>
        </a:p>
      </dgm:t>
    </dgm:pt>
    <dgm:pt modelId="{94198053-01FF-437A-A47F-27570D601F88}" type="parTrans" cxnId="{277DA8B5-1DCE-436D-9E59-07AFA2C17DBF}">
      <dgm:prSet/>
      <dgm:spPr/>
      <dgm:t>
        <a:bodyPr/>
        <a:lstStyle/>
        <a:p>
          <a:endParaRPr lang="ru-RU"/>
        </a:p>
      </dgm:t>
    </dgm:pt>
    <dgm:pt modelId="{A4B008F3-395A-47C6-9F21-4EB6C614D9EA}" type="sibTrans" cxnId="{277DA8B5-1DCE-436D-9E59-07AFA2C17DBF}">
      <dgm:prSet/>
      <dgm:spPr/>
      <dgm:t>
        <a:bodyPr/>
        <a:lstStyle/>
        <a:p>
          <a:endParaRPr lang="ru-RU"/>
        </a:p>
      </dgm:t>
    </dgm:pt>
    <dgm:pt modelId="{B9BD73E0-8F2C-41BA-86B4-EEDBE51D72ED}">
      <dgm:prSet/>
      <dgm:spPr/>
      <dgm:t>
        <a:bodyPr/>
        <a:lstStyle/>
        <a:p>
          <a:r>
            <a:rPr lang="ru-RU" dirty="0"/>
            <a:t>Региональный модельный центр ДОД</a:t>
          </a:r>
        </a:p>
      </dgm:t>
    </dgm:pt>
    <dgm:pt modelId="{782840EB-4927-49D0-94AD-512BA74A0751}" type="parTrans" cxnId="{6927268D-AB23-4890-B4E0-837845D39FBB}">
      <dgm:prSet/>
      <dgm:spPr/>
      <dgm:t>
        <a:bodyPr/>
        <a:lstStyle/>
        <a:p>
          <a:endParaRPr lang="ru-RU"/>
        </a:p>
      </dgm:t>
    </dgm:pt>
    <dgm:pt modelId="{2EB950C0-2391-409D-A3E8-91294B7AF8F8}" type="sibTrans" cxnId="{6927268D-AB23-4890-B4E0-837845D39FBB}">
      <dgm:prSet/>
      <dgm:spPr/>
      <dgm:t>
        <a:bodyPr/>
        <a:lstStyle/>
        <a:p>
          <a:endParaRPr lang="ru-RU"/>
        </a:p>
      </dgm:t>
    </dgm:pt>
    <dgm:pt modelId="{DEDE7004-EA29-4102-B541-D2B6213F41C4}">
      <dgm:prSet/>
      <dgm:spPr/>
      <dgm:t>
        <a:bodyPr/>
        <a:lstStyle/>
        <a:p>
          <a:r>
            <a:rPr lang="ru-RU" dirty="0"/>
            <a:t>Муниципальный опорный центр ДОД</a:t>
          </a:r>
        </a:p>
      </dgm:t>
    </dgm:pt>
    <dgm:pt modelId="{53D60218-3C8E-452B-9100-6967108CA8F2}" type="parTrans" cxnId="{A582F3E0-60C5-4FD7-8010-6465BA33AF2F}">
      <dgm:prSet/>
      <dgm:spPr/>
      <dgm:t>
        <a:bodyPr/>
        <a:lstStyle/>
        <a:p>
          <a:endParaRPr lang="ru-RU"/>
        </a:p>
      </dgm:t>
    </dgm:pt>
    <dgm:pt modelId="{0C37DF46-898D-4BC5-9A65-0F4FC097FB96}" type="sibTrans" cxnId="{A582F3E0-60C5-4FD7-8010-6465BA33AF2F}">
      <dgm:prSet/>
      <dgm:spPr/>
      <dgm:t>
        <a:bodyPr/>
        <a:lstStyle/>
        <a:p>
          <a:endParaRPr lang="ru-RU"/>
        </a:p>
      </dgm:t>
    </dgm:pt>
    <dgm:pt modelId="{AE55B5FD-91E3-4168-8436-EA326FBB2177}" type="pres">
      <dgm:prSet presAssocID="{12F25B43-9DEF-4276-9B05-7DC0C7C3FA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8F8981-249A-4BDD-8689-FA1C0A44342F}" type="pres">
      <dgm:prSet presAssocID="{613161EA-99CA-45A5-98CF-9FC45C5ECCF8}" presName="thickLine" presStyleLbl="alignNode1" presStyleIdx="0" presStyleCnt="3"/>
      <dgm:spPr/>
    </dgm:pt>
    <dgm:pt modelId="{52A2AF82-FC4B-41B3-AE19-2BF0F3C387E7}" type="pres">
      <dgm:prSet presAssocID="{613161EA-99CA-45A5-98CF-9FC45C5ECCF8}" presName="horz1" presStyleCnt="0"/>
      <dgm:spPr/>
    </dgm:pt>
    <dgm:pt modelId="{2A24DF95-35E2-40DE-9D2D-6D01A137CAD4}" type="pres">
      <dgm:prSet presAssocID="{613161EA-99CA-45A5-98CF-9FC45C5ECCF8}" presName="tx1" presStyleLbl="revTx" presStyleIdx="0" presStyleCnt="3"/>
      <dgm:spPr/>
      <dgm:t>
        <a:bodyPr/>
        <a:lstStyle/>
        <a:p>
          <a:endParaRPr lang="ru-RU"/>
        </a:p>
      </dgm:t>
    </dgm:pt>
    <dgm:pt modelId="{4C4D4F1A-201B-4C62-A636-DBBD776CFE43}" type="pres">
      <dgm:prSet presAssocID="{613161EA-99CA-45A5-98CF-9FC45C5ECCF8}" presName="vert1" presStyleCnt="0"/>
      <dgm:spPr/>
    </dgm:pt>
    <dgm:pt modelId="{ED5FB010-AFFE-414C-8DE8-F9E5391B3A2C}" type="pres">
      <dgm:prSet presAssocID="{B9BD73E0-8F2C-41BA-86B4-EEDBE51D72ED}" presName="thickLine" presStyleLbl="alignNode1" presStyleIdx="1" presStyleCnt="3"/>
      <dgm:spPr/>
    </dgm:pt>
    <dgm:pt modelId="{8D5FC70C-6AD7-4D4B-AA67-918631F77915}" type="pres">
      <dgm:prSet presAssocID="{B9BD73E0-8F2C-41BA-86B4-EEDBE51D72ED}" presName="horz1" presStyleCnt="0"/>
      <dgm:spPr/>
    </dgm:pt>
    <dgm:pt modelId="{2BC340E4-3A62-40BD-AA6F-FBF45A459CD3}" type="pres">
      <dgm:prSet presAssocID="{B9BD73E0-8F2C-41BA-86B4-EEDBE51D72ED}" presName="tx1" presStyleLbl="revTx" presStyleIdx="1" presStyleCnt="3"/>
      <dgm:spPr/>
      <dgm:t>
        <a:bodyPr/>
        <a:lstStyle/>
        <a:p>
          <a:endParaRPr lang="ru-RU"/>
        </a:p>
      </dgm:t>
    </dgm:pt>
    <dgm:pt modelId="{2AA9C581-EEC8-460F-9CAA-75668A178784}" type="pres">
      <dgm:prSet presAssocID="{B9BD73E0-8F2C-41BA-86B4-EEDBE51D72ED}" presName="vert1" presStyleCnt="0"/>
      <dgm:spPr/>
    </dgm:pt>
    <dgm:pt modelId="{4F85EDE6-F0A3-4541-AD09-D3A82B54F05D}" type="pres">
      <dgm:prSet presAssocID="{DEDE7004-EA29-4102-B541-D2B6213F41C4}" presName="thickLine" presStyleLbl="alignNode1" presStyleIdx="2" presStyleCnt="3"/>
      <dgm:spPr/>
    </dgm:pt>
    <dgm:pt modelId="{68EEF594-5EB4-4428-AC8C-26AADFB3BAD6}" type="pres">
      <dgm:prSet presAssocID="{DEDE7004-EA29-4102-B541-D2B6213F41C4}" presName="horz1" presStyleCnt="0"/>
      <dgm:spPr/>
    </dgm:pt>
    <dgm:pt modelId="{D5102941-77F2-4148-9784-567C0CB0D88E}" type="pres">
      <dgm:prSet presAssocID="{DEDE7004-EA29-4102-B541-D2B6213F41C4}" presName="tx1" presStyleLbl="revTx" presStyleIdx="2" presStyleCnt="3"/>
      <dgm:spPr/>
      <dgm:t>
        <a:bodyPr/>
        <a:lstStyle/>
        <a:p>
          <a:endParaRPr lang="ru-RU"/>
        </a:p>
      </dgm:t>
    </dgm:pt>
    <dgm:pt modelId="{2B16DDD3-4110-49F6-8345-B05FEEE9BB63}" type="pres">
      <dgm:prSet presAssocID="{DEDE7004-EA29-4102-B541-D2B6213F41C4}" presName="vert1" presStyleCnt="0"/>
      <dgm:spPr/>
    </dgm:pt>
  </dgm:ptLst>
  <dgm:cxnLst>
    <dgm:cxn modelId="{3B72392E-A25A-4CB7-B637-D715A85E5398}" type="presOf" srcId="{613161EA-99CA-45A5-98CF-9FC45C5ECCF8}" destId="{2A24DF95-35E2-40DE-9D2D-6D01A137CAD4}" srcOrd="0" destOrd="0" presId="urn:microsoft.com/office/officeart/2008/layout/LinedList"/>
    <dgm:cxn modelId="{A582F3E0-60C5-4FD7-8010-6465BA33AF2F}" srcId="{12F25B43-9DEF-4276-9B05-7DC0C7C3FA7D}" destId="{DEDE7004-EA29-4102-B541-D2B6213F41C4}" srcOrd="2" destOrd="0" parTransId="{53D60218-3C8E-452B-9100-6967108CA8F2}" sibTransId="{0C37DF46-898D-4BC5-9A65-0F4FC097FB96}"/>
    <dgm:cxn modelId="{6927268D-AB23-4890-B4E0-837845D39FBB}" srcId="{12F25B43-9DEF-4276-9B05-7DC0C7C3FA7D}" destId="{B9BD73E0-8F2C-41BA-86B4-EEDBE51D72ED}" srcOrd="1" destOrd="0" parTransId="{782840EB-4927-49D0-94AD-512BA74A0751}" sibTransId="{2EB950C0-2391-409D-A3E8-91294B7AF8F8}"/>
    <dgm:cxn modelId="{277DA8B5-1DCE-436D-9E59-07AFA2C17DBF}" srcId="{12F25B43-9DEF-4276-9B05-7DC0C7C3FA7D}" destId="{613161EA-99CA-45A5-98CF-9FC45C5ECCF8}" srcOrd="0" destOrd="0" parTransId="{94198053-01FF-437A-A47F-27570D601F88}" sibTransId="{A4B008F3-395A-47C6-9F21-4EB6C614D9EA}"/>
    <dgm:cxn modelId="{A2AF5CAD-77ED-46B5-B42C-BC105CFA408B}" type="presOf" srcId="{DEDE7004-EA29-4102-B541-D2B6213F41C4}" destId="{D5102941-77F2-4148-9784-567C0CB0D88E}" srcOrd="0" destOrd="0" presId="urn:microsoft.com/office/officeart/2008/layout/LinedList"/>
    <dgm:cxn modelId="{7DB2D36A-A87D-4D6E-891C-FE88B60F4051}" type="presOf" srcId="{12F25B43-9DEF-4276-9B05-7DC0C7C3FA7D}" destId="{AE55B5FD-91E3-4168-8436-EA326FBB2177}" srcOrd="0" destOrd="0" presId="urn:microsoft.com/office/officeart/2008/layout/LinedList"/>
    <dgm:cxn modelId="{5B563439-C974-401A-BEC4-2A845D96D8A6}" type="presOf" srcId="{B9BD73E0-8F2C-41BA-86B4-EEDBE51D72ED}" destId="{2BC340E4-3A62-40BD-AA6F-FBF45A459CD3}" srcOrd="0" destOrd="0" presId="urn:microsoft.com/office/officeart/2008/layout/LinedList"/>
    <dgm:cxn modelId="{FE418436-2C21-4866-99F1-03091F68EF60}" type="presParOf" srcId="{AE55B5FD-91E3-4168-8436-EA326FBB2177}" destId="{078F8981-249A-4BDD-8689-FA1C0A44342F}" srcOrd="0" destOrd="0" presId="urn:microsoft.com/office/officeart/2008/layout/LinedList"/>
    <dgm:cxn modelId="{8AFD2B44-8A83-46E9-95CB-FE53EBEAE6BD}" type="presParOf" srcId="{AE55B5FD-91E3-4168-8436-EA326FBB2177}" destId="{52A2AF82-FC4B-41B3-AE19-2BF0F3C387E7}" srcOrd="1" destOrd="0" presId="urn:microsoft.com/office/officeart/2008/layout/LinedList"/>
    <dgm:cxn modelId="{E84569E5-AAC0-4EB2-BFF3-1AE31284B583}" type="presParOf" srcId="{52A2AF82-FC4B-41B3-AE19-2BF0F3C387E7}" destId="{2A24DF95-35E2-40DE-9D2D-6D01A137CAD4}" srcOrd="0" destOrd="0" presId="urn:microsoft.com/office/officeart/2008/layout/LinedList"/>
    <dgm:cxn modelId="{205BCFA9-6A9C-41B1-BE70-B87AB675B6D4}" type="presParOf" srcId="{52A2AF82-FC4B-41B3-AE19-2BF0F3C387E7}" destId="{4C4D4F1A-201B-4C62-A636-DBBD776CFE43}" srcOrd="1" destOrd="0" presId="urn:microsoft.com/office/officeart/2008/layout/LinedList"/>
    <dgm:cxn modelId="{D2716BB0-9D96-43B0-BB75-41D28AEC2860}" type="presParOf" srcId="{AE55B5FD-91E3-4168-8436-EA326FBB2177}" destId="{ED5FB010-AFFE-414C-8DE8-F9E5391B3A2C}" srcOrd="2" destOrd="0" presId="urn:microsoft.com/office/officeart/2008/layout/LinedList"/>
    <dgm:cxn modelId="{76017CB9-9D07-4676-8C4B-8D77139C70C2}" type="presParOf" srcId="{AE55B5FD-91E3-4168-8436-EA326FBB2177}" destId="{8D5FC70C-6AD7-4D4B-AA67-918631F77915}" srcOrd="3" destOrd="0" presId="urn:microsoft.com/office/officeart/2008/layout/LinedList"/>
    <dgm:cxn modelId="{E3A56839-5577-4E7D-96E3-0ED73678791C}" type="presParOf" srcId="{8D5FC70C-6AD7-4D4B-AA67-918631F77915}" destId="{2BC340E4-3A62-40BD-AA6F-FBF45A459CD3}" srcOrd="0" destOrd="0" presId="urn:microsoft.com/office/officeart/2008/layout/LinedList"/>
    <dgm:cxn modelId="{A9561919-7C33-4AB6-9B54-2F94301FD961}" type="presParOf" srcId="{8D5FC70C-6AD7-4D4B-AA67-918631F77915}" destId="{2AA9C581-EEC8-460F-9CAA-75668A178784}" srcOrd="1" destOrd="0" presId="urn:microsoft.com/office/officeart/2008/layout/LinedList"/>
    <dgm:cxn modelId="{4BBA6A21-41DF-4C62-B130-FE51828EFB05}" type="presParOf" srcId="{AE55B5FD-91E3-4168-8436-EA326FBB2177}" destId="{4F85EDE6-F0A3-4541-AD09-D3A82B54F05D}" srcOrd="4" destOrd="0" presId="urn:microsoft.com/office/officeart/2008/layout/LinedList"/>
    <dgm:cxn modelId="{17855F13-2291-47A0-93E2-8EB12BF1C82C}" type="presParOf" srcId="{AE55B5FD-91E3-4168-8436-EA326FBB2177}" destId="{68EEF594-5EB4-4428-AC8C-26AADFB3BAD6}" srcOrd="5" destOrd="0" presId="urn:microsoft.com/office/officeart/2008/layout/LinedList"/>
    <dgm:cxn modelId="{2B76153F-C274-4C1D-BCCE-0A9C4A0747E5}" type="presParOf" srcId="{68EEF594-5EB4-4428-AC8C-26AADFB3BAD6}" destId="{D5102941-77F2-4148-9784-567C0CB0D88E}" srcOrd="0" destOrd="0" presId="urn:microsoft.com/office/officeart/2008/layout/LinedList"/>
    <dgm:cxn modelId="{AE4FCE58-B911-4726-BC31-43F9849F7E04}" type="presParOf" srcId="{68EEF594-5EB4-4428-AC8C-26AADFB3BAD6}" destId="{2B16DDD3-4110-49F6-8345-B05FEEE9BB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32553-B34B-4BFF-A27D-7B70B672BA2F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E91938-9AF6-4C56-98B4-93A0B22BF9BA}">
      <dgm:prSet/>
      <dgm:spPr/>
      <dgm:t>
        <a:bodyPr/>
        <a:lstStyle/>
        <a:p>
          <a:r>
            <a:rPr lang="ru-RU" b="1" dirty="0"/>
            <a:t>Введено Законом об образовании 1992 года</a:t>
          </a:r>
          <a:endParaRPr lang="en-US" b="1" dirty="0"/>
        </a:p>
      </dgm:t>
    </dgm:pt>
    <dgm:pt modelId="{EA473A56-DC00-4176-BDF4-DD966C15688A}" type="parTrans" cxnId="{CAB7A2F9-AB46-4F91-BC8B-CB0E43345726}">
      <dgm:prSet/>
      <dgm:spPr/>
      <dgm:t>
        <a:bodyPr/>
        <a:lstStyle/>
        <a:p>
          <a:endParaRPr lang="en-US"/>
        </a:p>
      </dgm:t>
    </dgm:pt>
    <dgm:pt modelId="{BB88E897-B5B4-40AB-BD87-96A75FBC99ED}" type="sibTrans" cxnId="{CAB7A2F9-AB46-4F91-BC8B-CB0E43345726}">
      <dgm:prSet/>
      <dgm:spPr/>
      <dgm:t>
        <a:bodyPr/>
        <a:lstStyle/>
        <a:p>
          <a:endParaRPr lang="en-US"/>
        </a:p>
      </dgm:t>
    </dgm:pt>
    <dgm:pt modelId="{1C6A8D1D-D959-4790-922B-AE2D65D1E327}">
      <dgm:prSet/>
      <dgm:spPr/>
      <dgm:t>
        <a:bodyPr/>
        <a:lstStyle/>
        <a:p>
          <a:r>
            <a:rPr lang="ru-RU" b="1" dirty="0"/>
            <a:t>Регламентируется  273-ФЗ </a:t>
          </a:r>
          <a:endParaRPr lang="en-US" b="1" dirty="0"/>
        </a:p>
      </dgm:t>
    </dgm:pt>
    <dgm:pt modelId="{74BD7DCB-4B79-46AE-B84A-3BA5AB6B87CE}" type="parTrans" cxnId="{371C81C7-DE32-4E0A-A6D9-EC7B8F129A75}">
      <dgm:prSet/>
      <dgm:spPr/>
      <dgm:t>
        <a:bodyPr/>
        <a:lstStyle/>
        <a:p>
          <a:endParaRPr lang="en-US"/>
        </a:p>
      </dgm:t>
    </dgm:pt>
    <dgm:pt modelId="{1326C78D-1655-427A-9BE0-9095156218C9}" type="sibTrans" cxnId="{371C81C7-DE32-4E0A-A6D9-EC7B8F129A75}">
      <dgm:prSet/>
      <dgm:spPr/>
      <dgm:t>
        <a:bodyPr/>
        <a:lstStyle/>
        <a:p>
          <a:endParaRPr lang="en-US"/>
        </a:p>
      </dgm:t>
    </dgm:pt>
    <dgm:pt modelId="{6AD69FFB-3F21-44CD-B981-C0E13A71055E}">
      <dgm:prSet/>
      <dgm:spPr/>
      <dgm:t>
        <a:bodyPr/>
        <a:lstStyle/>
        <a:p>
          <a:r>
            <a:rPr lang="ru-RU" b="1" dirty="0" err="1"/>
            <a:t>ДОДиВ</a:t>
          </a:r>
          <a:r>
            <a:rPr lang="ru-RU" b="1" dirty="0"/>
            <a:t> – лицензируемый подвид дополнительного образования</a:t>
          </a:r>
          <a:endParaRPr lang="en-US" b="1" dirty="0"/>
        </a:p>
      </dgm:t>
    </dgm:pt>
    <dgm:pt modelId="{C1A1732A-7C05-4ED0-B3BF-687F157E4B04}" type="parTrans" cxnId="{F0B4EE9A-C947-467A-A5D5-EE532E9EEE71}">
      <dgm:prSet/>
      <dgm:spPr/>
      <dgm:t>
        <a:bodyPr/>
        <a:lstStyle/>
        <a:p>
          <a:endParaRPr lang="en-US"/>
        </a:p>
      </dgm:t>
    </dgm:pt>
    <dgm:pt modelId="{88444B96-67BB-4390-BFBF-5E13680C577E}" type="sibTrans" cxnId="{F0B4EE9A-C947-467A-A5D5-EE532E9EEE71}">
      <dgm:prSet/>
      <dgm:spPr/>
      <dgm:t>
        <a:bodyPr/>
        <a:lstStyle/>
        <a:p>
          <a:endParaRPr lang="en-US"/>
        </a:p>
      </dgm:t>
    </dgm:pt>
    <dgm:pt modelId="{7EDD5F42-C06C-48CD-A9BB-073F666EE6DA}">
      <dgm:prSet/>
      <dgm:spPr/>
      <dgm:t>
        <a:bodyPr/>
        <a:lstStyle/>
        <a:p>
          <a:r>
            <a:rPr lang="ru-RU" b="1" dirty="0"/>
            <a:t>Основа непрерывного образования, обучения в течения всей жизни</a:t>
          </a:r>
          <a:endParaRPr lang="en-US" b="1" dirty="0"/>
        </a:p>
      </dgm:t>
    </dgm:pt>
    <dgm:pt modelId="{F32F7AAC-5B86-43F0-98C1-1B7BDC320547}" type="parTrans" cxnId="{85CAD6F3-9D79-44FE-84EA-C3B5B05DF4AE}">
      <dgm:prSet/>
      <dgm:spPr/>
      <dgm:t>
        <a:bodyPr/>
        <a:lstStyle/>
        <a:p>
          <a:endParaRPr lang="en-US"/>
        </a:p>
      </dgm:t>
    </dgm:pt>
    <dgm:pt modelId="{02B519A5-B200-4A33-B0F2-84922E0322F1}" type="sibTrans" cxnId="{85CAD6F3-9D79-44FE-84EA-C3B5B05DF4AE}">
      <dgm:prSet/>
      <dgm:spPr/>
      <dgm:t>
        <a:bodyPr/>
        <a:lstStyle/>
        <a:p>
          <a:endParaRPr lang="en-US"/>
        </a:p>
      </dgm:t>
    </dgm:pt>
    <dgm:pt modelId="{F8692724-19EE-445D-835D-BBE2CA152E80}">
      <dgm:prSet/>
      <dgm:spPr/>
      <dgm:t>
        <a:bodyPr/>
        <a:lstStyle/>
        <a:p>
          <a:r>
            <a:rPr lang="ru-RU" b="1" dirty="0"/>
            <a:t>Отсутствие ФГОС, стандартов, ФГТ (для дополнительных общеразвивающих)</a:t>
          </a:r>
          <a:endParaRPr lang="en-US" b="1" dirty="0"/>
        </a:p>
      </dgm:t>
    </dgm:pt>
    <dgm:pt modelId="{0F5A762E-27DA-4C6F-8DFB-2CCBCACC1A90}" type="parTrans" cxnId="{1F72DE69-67C9-4EDF-BF64-262D75BD242F}">
      <dgm:prSet/>
      <dgm:spPr/>
      <dgm:t>
        <a:bodyPr/>
        <a:lstStyle/>
        <a:p>
          <a:endParaRPr lang="en-US"/>
        </a:p>
      </dgm:t>
    </dgm:pt>
    <dgm:pt modelId="{D9BD5CE7-5487-44D8-86B6-8986CCDC2BC1}" type="sibTrans" cxnId="{1F72DE69-67C9-4EDF-BF64-262D75BD242F}">
      <dgm:prSet/>
      <dgm:spPr/>
      <dgm:t>
        <a:bodyPr/>
        <a:lstStyle/>
        <a:p>
          <a:endParaRPr lang="en-US"/>
        </a:p>
      </dgm:t>
    </dgm:pt>
    <dgm:pt modelId="{4B2944EC-A48D-4A14-9635-BE2E7012CA74}">
      <dgm:prSet/>
      <dgm:spPr/>
      <dgm:t>
        <a:bodyPr/>
        <a:lstStyle/>
        <a:p>
          <a:r>
            <a:rPr lang="ru-RU" b="1" dirty="0"/>
            <a:t>Общедоступное, без  предъявления требований к образовательном цензу обучающихся</a:t>
          </a:r>
          <a:endParaRPr lang="en-US" b="1" dirty="0"/>
        </a:p>
      </dgm:t>
    </dgm:pt>
    <dgm:pt modelId="{443E16AE-C5F3-43E7-AA30-8F91B606BA2D}" type="parTrans" cxnId="{59FAE20B-F7F7-4F33-B3C7-158136CF8A0D}">
      <dgm:prSet/>
      <dgm:spPr/>
      <dgm:t>
        <a:bodyPr/>
        <a:lstStyle/>
        <a:p>
          <a:endParaRPr lang="en-US"/>
        </a:p>
      </dgm:t>
    </dgm:pt>
    <dgm:pt modelId="{9E5B27BB-4EBD-43CD-B8CE-6D7657740DA8}" type="sibTrans" cxnId="{59FAE20B-F7F7-4F33-B3C7-158136CF8A0D}">
      <dgm:prSet/>
      <dgm:spPr/>
      <dgm:t>
        <a:bodyPr/>
        <a:lstStyle/>
        <a:p>
          <a:endParaRPr lang="en-US"/>
        </a:p>
      </dgm:t>
    </dgm:pt>
    <dgm:pt modelId="{5A6446FE-AC55-4FFD-9F25-56C3BABEDEE3}">
      <dgm:prSet/>
      <dgm:spPr/>
      <dgm:t>
        <a:bodyPr/>
        <a:lstStyle/>
        <a:p>
          <a:r>
            <a:rPr lang="ru-RU" b="1" dirty="0"/>
            <a:t>Свободное формирование содержания программ</a:t>
          </a:r>
          <a:endParaRPr lang="en-US" b="1" dirty="0"/>
        </a:p>
      </dgm:t>
    </dgm:pt>
    <dgm:pt modelId="{43374F31-F9AC-41F6-B056-AD11BA36480B}" type="parTrans" cxnId="{6E091E2D-15B9-4BC2-9368-1472A123631D}">
      <dgm:prSet/>
      <dgm:spPr/>
      <dgm:t>
        <a:bodyPr/>
        <a:lstStyle/>
        <a:p>
          <a:endParaRPr lang="en-US"/>
        </a:p>
      </dgm:t>
    </dgm:pt>
    <dgm:pt modelId="{3C46A299-6EB3-43B8-98CC-5401FEE97DF9}" type="sibTrans" cxnId="{6E091E2D-15B9-4BC2-9368-1472A123631D}">
      <dgm:prSet/>
      <dgm:spPr/>
      <dgm:t>
        <a:bodyPr/>
        <a:lstStyle/>
        <a:p>
          <a:endParaRPr lang="en-US"/>
        </a:p>
      </dgm:t>
    </dgm:pt>
    <dgm:pt modelId="{1B61E687-39FB-4C88-BB63-ADBB95E1B15C}">
      <dgm:prSet/>
      <dgm:spPr/>
      <dgm:t>
        <a:bodyPr/>
        <a:lstStyle/>
        <a:p>
          <a:r>
            <a:rPr lang="ru-RU" b="1" dirty="0"/>
            <a:t>Вариативное (нет ограничений по срокам и объему)</a:t>
          </a:r>
          <a:endParaRPr lang="en-US" b="1" dirty="0"/>
        </a:p>
      </dgm:t>
    </dgm:pt>
    <dgm:pt modelId="{1281BE33-BD45-41DD-9366-56C4A2252B9B}" type="parTrans" cxnId="{A1DC9092-9177-443C-BC68-F0A90AE8B4E3}">
      <dgm:prSet/>
      <dgm:spPr/>
      <dgm:t>
        <a:bodyPr/>
        <a:lstStyle/>
        <a:p>
          <a:endParaRPr lang="en-US"/>
        </a:p>
      </dgm:t>
    </dgm:pt>
    <dgm:pt modelId="{E7BA4834-7D6B-49D5-B951-C6A864737213}" type="sibTrans" cxnId="{A1DC9092-9177-443C-BC68-F0A90AE8B4E3}">
      <dgm:prSet/>
      <dgm:spPr/>
      <dgm:t>
        <a:bodyPr/>
        <a:lstStyle/>
        <a:p>
          <a:endParaRPr lang="en-US"/>
        </a:p>
      </dgm:t>
    </dgm:pt>
    <dgm:pt modelId="{135F2D93-D24B-4712-8606-A9774FCADDF8}">
      <dgm:prSet/>
      <dgm:spPr/>
      <dgm:t>
        <a:bodyPr/>
        <a:lstStyle/>
        <a:p>
          <a:r>
            <a:rPr lang="ru-RU" b="1" dirty="0"/>
            <a:t>Может реализовываться в различных типах ОО</a:t>
          </a:r>
          <a:endParaRPr lang="en-US" b="1" dirty="0"/>
        </a:p>
      </dgm:t>
    </dgm:pt>
    <dgm:pt modelId="{FE36715E-96FF-42D5-8874-89EC93C19B0E}" type="parTrans" cxnId="{84B42363-2CCA-4CB0-B1DA-0EC78CE713C4}">
      <dgm:prSet/>
      <dgm:spPr/>
      <dgm:t>
        <a:bodyPr/>
        <a:lstStyle/>
        <a:p>
          <a:endParaRPr lang="en-US"/>
        </a:p>
      </dgm:t>
    </dgm:pt>
    <dgm:pt modelId="{504C0F82-9879-4DDF-896D-00891BCC3F8A}" type="sibTrans" cxnId="{84B42363-2CCA-4CB0-B1DA-0EC78CE713C4}">
      <dgm:prSet/>
      <dgm:spPr/>
      <dgm:t>
        <a:bodyPr/>
        <a:lstStyle/>
        <a:p>
          <a:endParaRPr lang="en-US"/>
        </a:p>
      </dgm:t>
    </dgm:pt>
    <dgm:pt modelId="{F90793C2-6191-46C0-84F2-71F6471DCB5D}">
      <dgm:prSet/>
      <dgm:spPr/>
      <dgm:t>
        <a:bodyPr/>
        <a:lstStyle/>
        <a:p>
          <a:r>
            <a:rPr lang="ru-RU" b="1"/>
            <a:t>Добровольное</a:t>
          </a:r>
          <a:endParaRPr lang="en-US" b="1"/>
        </a:p>
      </dgm:t>
    </dgm:pt>
    <dgm:pt modelId="{72992C9C-D832-4315-A4EB-C7EDB2F6E35D}" type="parTrans" cxnId="{E4598B8E-F631-4463-B8B6-338CE7E00A2F}">
      <dgm:prSet/>
      <dgm:spPr/>
      <dgm:t>
        <a:bodyPr/>
        <a:lstStyle/>
        <a:p>
          <a:endParaRPr lang="en-US"/>
        </a:p>
      </dgm:t>
    </dgm:pt>
    <dgm:pt modelId="{A55DA904-4998-4747-B50B-A1FF392108BF}" type="sibTrans" cxnId="{E4598B8E-F631-4463-B8B6-338CE7E00A2F}">
      <dgm:prSet/>
      <dgm:spPr/>
      <dgm:t>
        <a:bodyPr/>
        <a:lstStyle/>
        <a:p>
          <a:endParaRPr lang="en-US"/>
        </a:p>
      </dgm:t>
    </dgm:pt>
    <dgm:pt modelId="{F6E35A04-C920-4C1D-AEC4-EC0C06869516}">
      <dgm:prSet/>
      <dgm:spPr/>
      <dgm:t>
        <a:bodyPr/>
        <a:lstStyle/>
        <a:p>
          <a:r>
            <a:rPr lang="ru-RU" b="1" dirty="0" err="1"/>
            <a:t>Профстандарт</a:t>
          </a:r>
          <a:r>
            <a:rPr lang="ru-RU" b="1" dirty="0"/>
            <a:t> по должности - Педагог дополнительного образования детей и взрослых </a:t>
          </a:r>
          <a:endParaRPr lang="en-US" b="1" dirty="0"/>
        </a:p>
      </dgm:t>
    </dgm:pt>
    <dgm:pt modelId="{6D3F380C-AD79-4B9D-863F-F02E3FF919B5}" type="parTrans" cxnId="{A4C6CD55-86C1-4962-B2B7-0ECC67C055DA}">
      <dgm:prSet/>
      <dgm:spPr/>
      <dgm:t>
        <a:bodyPr/>
        <a:lstStyle/>
        <a:p>
          <a:endParaRPr lang="en-US"/>
        </a:p>
      </dgm:t>
    </dgm:pt>
    <dgm:pt modelId="{787A8540-E1EB-46D6-874C-077E15AA4B82}" type="sibTrans" cxnId="{A4C6CD55-86C1-4962-B2B7-0ECC67C055DA}">
      <dgm:prSet/>
      <dgm:spPr/>
      <dgm:t>
        <a:bodyPr/>
        <a:lstStyle/>
        <a:p>
          <a:endParaRPr lang="en-US"/>
        </a:p>
      </dgm:t>
    </dgm:pt>
    <dgm:pt modelId="{D9C7AE5F-1370-4EE3-A8A4-79FFDBFA9D66}" type="pres">
      <dgm:prSet presAssocID="{61232553-B34B-4BFF-A27D-7B70B672BA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83778-030D-4CFB-BBC3-EB3549C1C2AF}" type="pres">
      <dgm:prSet presAssocID="{AAE91938-9AF6-4C56-98B4-93A0B22BF9BA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8551F-04BE-4065-BD87-C6EE0CEA2DB7}" type="pres">
      <dgm:prSet presAssocID="{BB88E897-B5B4-40AB-BD87-96A75FBC99ED}" presName="sibTrans" presStyleCnt="0"/>
      <dgm:spPr/>
    </dgm:pt>
    <dgm:pt modelId="{B62CEE54-7AED-4632-BC35-33F0ECF44A77}" type="pres">
      <dgm:prSet presAssocID="{1C6A8D1D-D959-4790-922B-AE2D65D1E327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8CB65-348A-4A45-84EE-2B0ABAF7AF14}" type="pres">
      <dgm:prSet presAssocID="{1326C78D-1655-427A-9BE0-9095156218C9}" presName="sibTrans" presStyleCnt="0"/>
      <dgm:spPr/>
    </dgm:pt>
    <dgm:pt modelId="{2BE518D7-DD55-4089-B0CA-592230B8ABD9}" type="pres">
      <dgm:prSet presAssocID="{6AD69FFB-3F21-44CD-B981-C0E13A71055E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DCE07-1AF8-4008-8C57-8084C2806907}" type="pres">
      <dgm:prSet presAssocID="{88444B96-67BB-4390-BFBF-5E13680C577E}" presName="sibTrans" presStyleCnt="0"/>
      <dgm:spPr/>
    </dgm:pt>
    <dgm:pt modelId="{075CDCF9-34EA-4F2D-8AFF-146F96BFED6D}" type="pres">
      <dgm:prSet presAssocID="{7EDD5F42-C06C-48CD-A9BB-073F666EE6D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06C06-03B2-4014-879F-EAA6CFDC1DCB}" type="pres">
      <dgm:prSet presAssocID="{02B519A5-B200-4A33-B0F2-84922E0322F1}" presName="sibTrans" presStyleCnt="0"/>
      <dgm:spPr/>
    </dgm:pt>
    <dgm:pt modelId="{F9BF953A-1BFA-4613-9E5C-B40425821A28}" type="pres">
      <dgm:prSet presAssocID="{F8692724-19EE-445D-835D-BBE2CA152E8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96908-8586-4912-AAEF-4D333A341FAB}" type="pres">
      <dgm:prSet presAssocID="{D9BD5CE7-5487-44D8-86B6-8986CCDC2BC1}" presName="sibTrans" presStyleCnt="0"/>
      <dgm:spPr/>
    </dgm:pt>
    <dgm:pt modelId="{9793E5DD-4114-44A0-A446-A6E0212F2A49}" type="pres">
      <dgm:prSet presAssocID="{4B2944EC-A48D-4A14-9635-BE2E7012CA74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63374-82FD-4CE0-9780-D5C51A195093}" type="pres">
      <dgm:prSet presAssocID="{9E5B27BB-4EBD-43CD-B8CE-6D7657740DA8}" presName="sibTrans" presStyleCnt="0"/>
      <dgm:spPr/>
    </dgm:pt>
    <dgm:pt modelId="{11AAA9F0-191D-4D21-A326-13FB112984E8}" type="pres">
      <dgm:prSet presAssocID="{5A6446FE-AC55-4FFD-9F25-56C3BABEDE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C053F-BCDF-40D0-B40B-63952A360BA4}" type="pres">
      <dgm:prSet presAssocID="{3C46A299-6EB3-43B8-98CC-5401FEE97DF9}" presName="sibTrans" presStyleCnt="0"/>
      <dgm:spPr/>
    </dgm:pt>
    <dgm:pt modelId="{E337A290-EC7F-4019-8718-226F3849E7C1}" type="pres">
      <dgm:prSet presAssocID="{1B61E687-39FB-4C88-BB63-ADBB95E1B15C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F808F-13EC-44BC-B7E7-9AE16D469664}" type="pres">
      <dgm:prSet presAssocID="{E7BA4834-7D6B-49D5-B951-C6A864737213}" presName="sibTrans" presStyleCnt="0"/>
      <dgm:spPr/>
    </dgm:pt>
    <dgm:pt modelId="{6648F366-382C-4073-A8D5-5BEF1C9BFB6D}" type="pres">
      <dgm:prSet presAssocID="{135F2D93-D24B-4712-8606-A9774FCADDF8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69D18-B5DF-420D-9147-8210C486CB94}" type="pres">
      <dgm:prSet presAssocID="{504C0F82-9879-4DDF-896D-00891BCC3F8A}" presName="sibTrans" presStyleCnt="0"/>
      <dgm:spPr/>
    </dgm:pt>
    <dgm:pt modelId="{C0E775E1-94DB-476C-9E07-82C9DFC7BDF3}" type="pres">
      <dgm:prSet presAssocID="{F90793C2-6191-46C0-84F2-71F6471DCB5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2843A-BAE3-49CA-A903-3F00E158767E}" type="pres">
      <dgm:prSet presAssocID="{A55DA904-4998-4747-B50B-A1FF392108BF}" presName="sibTrans" presStyleCnt="0"/>
      <dgm:spPr/>
    </dgm:pt>
    <dgm:pt modelId="{82DED594-BE8E-4882-98AE-6957DDB7416B}" type="pres">
      <dgm:prSet presAssocID="{F6E35A04-C920-4C1D-AEC4-EC0C06869516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277B5-1991-4573-866D-2FD3EFD2A034}" type="presOf" srcId="{61232553-B34B-4BFF-A27D-7B70B672BA2F}" destId="{D9C7AE5F-1370-4EE3-A8A4-79FFDBFA9D66}" srcOrd="0" destOrd="0" presId="urn:microsoft.com/office/officeart/2005/8/layout/default"/>
    <dgm:cxn modelId="{371C81C7-DE32-4E0A-A6D9-EC7B8F129A75}" srcId="{61232553-B34B-4BFF-A27D-7B70B672BA2F}" destId="{1C6A8D1D-D959-4790-922B-AE2D65D1E327}" srcOrd="1" destOrd="0" parTransId="{74BD7DCB-4B79-46AE-B84A-3BA5AB6B87CE}" sibTransId="{1326C78D-1655-427A-9BE0-9095156218C9}"/>
    <dgm:cxn modelId="{6E091E2D-15B9-4BC2-9368-1472A123631D}" srcId="{61232553-B34B-4BFF-A27D-7B70B672BA2F}" destId="{5A6446FE-AC55-4FFD-9F25-56C3BABEDEE3}" srcOrd="6" destOrd="0" parTransId="{43374F31-F9AC-41F6-B056-AD11BA36480B}" sibTransId="{3C46A299-6EB3-43B8-98CC-5401FEE97DF9}"/>
    <dgm:cxn modelId="{FEF28989-0121-4684-9896-67EF8E439E70}" type="presOf" srcId="{7EDD5F42-C06C-48CD-A9BB-073F666EE6DA}" destId="{075CDCF9-34EA-4F2D-8AFF-146F96BFED6D}" srcOrd="0" destOrd="0" presId="urn:microsoft.com/office/officeart/2005/8/layout/default"/>
    <dgm:cxn modelId="{5B7EEDE7-DCA6-41E5-82C0-F532F1F69D43}" type="presOf" srcId="{F8692724-19EE-445D-835D-BBE2CA152E80}" destId="{F9BF953A-1BFA-4613-9E5C-B40425821A28}" srcOrd="0" destOrd="0" presId="urn:microsoft.com/office/officeart/2005/8/layout/default"/>
    <dgm:cxn modelId="{A1DC9092-9177-443C-BC68-F0A90AE8B4E3}" srcId="{61232553-B34B-4BFF-A27D-7B70B672BA2F}" destId="{1B61E687-39FB-4C88-BB63-ADBB95E1B15C}" srcOrd="7" destOrd="0" parTransId="{1281BE33-BD45-41DD-9366-56C4A2252B9B}" sibTransId="{E7BA4834-7D6B-49D5-B951-C6A864737213}"/>
    <dgm:cxn modelId="{0E211E0A-2A08-4D06-838A-3516C577A54B}" type="presOf" srcId="{6AD69FFB-3F21-44CD-B981-C0E13A71055E}" destId="{2BE518D7-DD55-4089-B0CA-592230B8ABD9}" srcOrd="0" destOrd="0" presId="urn:microsoft.com/office/officeart/2005/8/layout/default"/>
    <dgm:cxn modelId="{1DD3ED86-40D8-4DCE-A8D9-6C966F61991B}" type="presOf" srcId="{AAE91938-9AF6-4C56-98B4-93A0B22BF9BA}" destId="{DF983778-030D-4CFB-BBC3-EB3549C1C2AF}" srcOrd="0" destOrd="0" presId="urn:microsoft.com/office/officeart/2005/8/layout/default"/>
    <dgm:cxn modelId="{A4C6CD55-86C1-4962-B2B7-0ECC67C055DA}" srcId="{61232553-B34B-4BFF-A27D-7B70B672BA2F}" destId="{F6E35A04-C920-4C1D-AEC4-EC0C06869516}" srcOrd="10" destOrd="0" parTransId="{6D3F380C-AD79-4B9D-863F-F02E3FF919B5}" sibTransId="{787A8540-E1EB-46D6-874C-077E15AA4B82}"/>
    <dgm:cxn modelId="{59FAE20B-F7F7-4F33-B3C7-158136CF8A0D}" srcId="{61232553-B34B-4BFF-A27D-7B70B672BA2F}" destId="{4B2944EC-A48D-4A14-9635-BE2E7012CA74}" srcOrd="5" destOrd="0" parTransId="{443E16AE-C5F3-43E7-AA30-8F91B606BA2D}" sibTransId="{9E5B27BB-4EBD-43CD-B8CE-6D7657740DA8}"/>
    <dgm:cxn modelId="{A40933EE-B6BC-415B-B95A-8E698CAA3604}" type="presOf" srcId="{5A6446FE-AC55-4FFD-9F25-56C3BABEDEE3}" destId="{11AAA9F0-191D-4D21-A326-13FB112984E8}" srcOrd="0" destOrd="0" presId="urn:microsoft.com/office/officeart/2005/8/layout/default"/>
    <dgm:cxn modelId="{B45E6CB8-64B0-454C-9384-4410426A07BC}" type="presOf" srcId="{F90793C2-6191-46C0-84F2-71F6471DCB5D}" destId="{C0E775E1-94DB-476C-9E07-82C9DFC7BDF3}" srcOrd="0" destOrd="0" presId="urn:microsoft.com/office/officeart/2005/8/layout/default"/>
    <dgm:cxn modelId="{182CEBFC-F3BD-4E9C-A97D-F02CA5713FA8}" type="presOf" srcId="{1C6A8D1D-D959-4790-922B-AE2D65D1E327}" destId="{B62CEE54-7AED-4632-BC35-33F0ECF44A77}" srcOrd="0" destOrd="0" presId="urn:microsoft.com/office/officeart/2005/8/layout/default"/>
    <dgm:cxn modelId="{F0B4EE9A-C947-467A-A5D5-EE532E9EEE71}" srcId="{61232553-B34B-4BFF-A27D-7B70B672BA2F}" destId="{6AD69FFB-3F21-44CD-B981-C0E13A71055E}" srcOrd="2" destOrd="0" parTransId="{C1A1732A-7C05-4ED0-B3BF-687F157E4B04}" sibTransId="{88444B96-67BB-4390-BFBF-5E13680C577E}"/>
    <dgm:cxn modelId="{D3CF971E-7A4D-461A-9EB4-D9D7A004F20E}" type="presOf" srcId="{F6E35A04-C920-4C1D-AEC4-EC0C06869516}" destId="{82DED594-BE8E-4882-98AE-6957DDB7416B}" srcOrd="0" destOrd="0" presId="urn:microsoft.com/office/officeart/2005/8/layout/default"/>
    <dgm:cxn modelId="{A2FE5F71-B8B0-4932-9A56-9DFD650BCDA7}" type="presOf" srcId="{135F2D93-D24B-4712-8606-A9774FCADDF8}" destId="{6648F366-382C-4073-A8D5-5BEF1C9BFB6D}" srcOrd="0" destOrd="0" presId="urn:microsoft.com/office/officeart/2005/8/layout/default"/>
    <dgm:cxn modelId="{E4598B8E-F631-4463-B8B6-338CE7E00A2F}" srcId="{61232553-B34B-4BFF-A27D-7B70B672BA2F}" destId="{F90793C2-6191-46C0-84F2-71F6471DCB5D}" srcOrd="9" destOrd="0" parTransId="{72992C9C-D832-4315-A4EB-C7EDB2F6E35D}" sibTransId="{A55DA904-4998-4747-B50B-A1FF392108BF}"/>
    <dgm:cxn modelId="{CAB7A2F9-AB46-4F91-BC8B-CB0E43345726}" srcId="{61232553-B34B-4BFF-A27D-7B70B672BA2F}" destId="{AAE91938-9AF6-4C56-98B4-93A0B22BF9BA}" srcOrd="0" destOrd="0" parTransId="{EA473A56-DC00-4176-BDF4-DD966C15688A}" sibTransId="{BB88E897-B5B4-40AB-BD87-96A75FBC99ED}"/>
    <dgm:cxn modelId="{85CAD6F3-9D79-44FE-84EA-C3B5B05DF4AE}" srcId="{61232553-B34B-4BFF-A27D-7B70B672BA2F}" destId="{7EDD5F42-C06C-48CD-A9BB-073F666EE6DA}" srcOrd="3" destOrd="0" parTransId="{F32F7AAC-5B86-43F0-98C1-1B7BDC320547}" sibTransId="{02B519A5-B200-4A33-B0F2-84922E0322F1}"/>
    <dgm:cxn modelId="{7A7EB1AD-0890-4332-A179-4C31B16FADB6}" type="presOf" srcId="{4B2944EC-A48D-4A14-9635-BE2E7012CA74}" destId="{9793E5DD-4114-44A0-A446-A6E0212F2A49}" srcOrd="0" destOrd="0" presId="urn:microsoft.com/office/officeart/2005/8/layout/default"/>
    <dgm:cxn modelId="{84B42363-2CCA-4CB0-B1DA-0EC78CE713C4}" srcId="{61232553-B34B-4BFF-A27D-7B70B672BA2F}" destId="{135F2D93-D24B-4712-8606-A9774FCADDF8}" srcOrd="8" destOrd="0" parTransId="{FE36715E-96FF-42D5-8874-89EC93C19B0E}" sibTransId="{504C0F82-9879-4DDF-896D-00891BCC3F8A}"/>
    <dgm:cxn modelId="{1F72DE69-67C9-4EDF-BF64-262D75BD242F}" srcId="{61232553-B34B-4BFF-A27D-7B70B672BA2F}" destId="{F8692724-19EE-445D-835D-BBE2CA152E80}" srcOrd="4" destOrd="0" parTransId="{0F5A762E-27DA-4C6F-8DFB-2CCBCACC1A90}" sibTransId="{D9BD5CE7-5487-44D8-86B6-8986CCDC2BC1}"/>
    <dgm:cxn modelId="{27405101-A3E9-4C30-B1C5-37A84728A48D}" type="presOf" srcId="{1B61E687-39FB-4C88-BB63-ADBB95E1B15C}" destId="{E337A290-EC7F-4019-8718-226F3849E7C1}" srcOrd="0" destOrd="0" presId="urn:microsoft.com/office/officeart/2005/8/layout/default"/>
    <dgm:cxn modelId="{BF527DED-CEAD-4374-BF2F-80F88A61AB93}" type="presParOf" srcId="{D9C7AE5F-1370-4EE3-A8A4-79FFDBFA9D66}" destId="{DF983778-030D-4CFB-BBC3-EB3549C1C2AF}" srcOrd="0" destOrd="0" presId="urn:microsoft.com/office/officeart/2005/8/layout/default"/>
    <dgm:cxn modelId="{B9033C1F-1123-4217-A157-1A218D7E0B59}" type="presParOf" srcId="{D9C7AE5F-1370-4EE3-A8A4-79FFDBFA9D66}" destId="{73C8551F-04BE-4065-BD87-C6EE0CEA2DB7}" srcOrd="1" destOrd="0" presId="urn:microsoft.com/office/officeart/2005/8/layout/default"/>
    <dgm:cxn modelId="{069B8016-DC59-4685-B0FE-E764909C150A}" type="presParOf" srcId="{D9C7AE5F-1370-4EE3-A8A4-79FFDBFA9D66}" destId="{B62CEE54-7AED-4632-BC35-33F0ECF44A77}" srcOrd="2" destOrd="0" presId="urn:microsoft.com/office/officeart/2005/8/layout/default"/>
    <dgm:cxn modelId="{191E566C-0DAD-4A02-9DCE-A0430362CA37}" type="presParOf" srcId="{D9C7AE5F-1370-4EE3-A8A4-79FFDBFA9D66}" destId="{B3C8CB65-348A-4A45-84EE-2B0ABAF7AF14}" srcOrd="3" destOrd="0" presId="urn:microsoft.com/office/officeart/2005/8/layout/default"/>
    <dgm:cxn modelId="{A334CA8A-DA10-443C-B9EF-1BF26E027D04}" type="presParOf" srcId="{D9C7AE5F-1370-4EE3-A8A4-79FFDBFA9D66}" destId="{2BE518D7-DD55-4089-B0CA-592230B8ABD9}" srcOrd="4" destOrd="0" presId="urn:microsoft.com/office/officeart/2005/8/layout/default"/>
    <dgm:cxn modelId="{5EE59143-D4BB-4EEF-BB59-D78A963C2F60}" type="presParOf" srcId="{D9C7AE5F-1370-4EE3-A8A4-79FFDBFA9D66}" destId="{43EDCE07-1AF8-4008-8C57-8084C2806907}" srcOrd="5" destOrd="0" presId="urn:microsoft.com/office/officeart/2005/8/layout/default"/>
    <dgm:cxn modelId="{278245F2-745F-4503-A68E-3F80C91B3E28}" type="presParOf" srcId="{D9C7AE5F-1370-4EE3-A8A4-79FFDBFA9D66}" destId="{075CDCF9-34EA-4F2D-8AFF-146F96BFED6D}" srcOrd="6" destOrd="0" presId="urn:microsoft.com/office/officeart/2005/8/layout/default"/>
    <dgm:cxn modelId="{AD8EB8A2-53EE-47D2-B5D4-87BC6F8C244D}" type="presParOf" srcId="{D9C7AE5F-1370-4EE3-A8A4-79FFDBFA9D66}" destId="{2A506C06-03B2-4014-879F-EAA6CFDC1DCB}" srcOrd="7" destOrd="0" presId="urn:microsoft.com/office/officeart/2005/8/layout/default"/>
    <dgm:cxn modelId="{9E7E71C5-46AC-40F3-B0A8-C8F00C5E196E}" type="presParOf" srcId="{D9C7AE5F-1370-4EE3-A8A4-79FFDBFA9D66}" destId="{F9BF953A-1BFA-4613-9E5C-B40425821A28}" srcOrd="8" destOrd="0" presId="urn:microsoft.com/office/officeart/2005/8/layout/default"/>
    <dgm:cxn modelId="{51AB3F73-9154-4CCD-9E2D-9E915B6AEB32}" type="presParOf" srcId="{D9C7AE5F-1370-4EE3-A8A4-79FFDBFA9D66}" destId="{9BB96908-8586-4912-AAEF-4D333A341FAB}" srcOrd="9" destOrd="0" presId="urn:microsoft.com/office/officeart/2005/8/layout/default"/>
    <dgm:cxn modelId="{506D4C0F-5532-4221-86AA-52862AA64FD5}" type="presParOf" srcId="{D9C7AE5F-1370-4EE3-A8A4-79FFDBFA9D66}" destId="{9793E5DD-4114-44A0-A446-A6E0212F2A49}" srcOrd="10" destOrd="0" presId="urn:microsoft.com/office/officeart/2005/8/layout/default"/>
    <dgm:cxn modelId="{411D7B08-FCF2-4603-9BF0-28294534B4E2}" type="presParOf" srcId="{D9C7AE5F-1370-4EE3-A8A4-79FFDBFA9D66}" destId="{95263374-82FD-4CE0-9780-D5C51A195093}" srcOrd="11" destOrd="0" presId="urn:microsoft.com/office/officeart/2005/8/layout/default"/>
    <dgm:cxn modelId="{14DBE7BB-4D2D-46D2-BECA-A8241AB71026}" type="presParOf" srcId="{D9C7AE5F-1370-4EE3-A8A4-79FFDBFA9D66}" destId="{11AAA9F0-191D-4D21-A326-13FB112984E8}" srcOrd="12" destOrd="0" presId="urn:microsoft.com/office/officeart/2005/8/layout/default"/>
    <dgm:cxn modelId="{70DB88C2-F705-47CA-922C-D07FDF560E42}" type="presParOf" srcId="{D9C7AE5F-1370-4EE3-A8A4-79FFDBFA9D66}" destId="{4E2C053F-BCDF-40D0-B40B-63952A360BA4}" srcOrd="13" destOrd="0" presId="urn:microsoft.com/office/officeart/2005/8/layout/default"/>
    <dgm:cxn modelId="{ACCCB86B-2EC9-40FD-9799-08D16004847D}" type="presParOf" srcId="{D9C7AE5F-1370-4EE3-A8A4-79FFDBFA9D66}" destId="{E337A290-EC7F-4019-8718-226F3849E7C1}" srcOrd="14" destOrd="0" presId="urn:microsoft.com/office/officeart/2005/8/layout/default"/>
    <dgm:cxn modelId="{AA07EA0B-6357-4179-8EFB-FB8C9D2956F6}" type="presParOf" srcId="{D9C7AE5F-1370-4EE3-A8A4-79FFDBFA9D66}" destId="{A37F808F-13EC-44BC-B7E7-9AE16D469664}" srcOrd="15" destOrd="0" presId="urn:microsoft.com/office/officeart/2005/8/layout/default"/>
    <dgm:cxn modelId="{F268E265-5A18-47A7-9C8E-AD047AC62C32}" type="presParOf" srcId="{D9C7AE5F-1370-4EE3-A8A4-79FFDBFA9D66}" destId="{6648F366-382C-4073-A8D5-5BEF1C9BFB6D}" srcOrd="16" destOrd="0" presId="urn:microsoft.com/office/officeart/2005/8/layout/default"/>
    <dgm:cxn modelId="{83B95A41-1BF4-4DBF-A8D5-7BA9937E028C}" type="presParOf" srcId="{D9C7AE5F-1370-4EE3-A8A4-79FFDBFA9D66}" destId="{A2369D18-B5DF-420D-9147-8210C486CB94}" srcOrd="17" destOrd="0" presId="urn:microsoft.com/office/officeart/2005/8/layout/default"/>
    <dgm:cxn modelId="{3AB66CDE-4D9E-4654-B924-2444C2D62ED0}" type="presParOf" srcId="{D9C7AE5F-1370-4EE3-A8A4-79FFDBFA9D66}" destId="{C0E775E1-94DB-476C-9E07-82C9DFC7BDF3}" srcOrd="18" destOrd="0" presId="urn:microsoft.com/office/officeart/2005/8/layout/default"/>
    <dgm:cxn modelId="{8414B48E-DCE5-4E63-8843-E8509272483B}" type="presParOf" srcId="{D9C7AE5F-1370-4EE3-A8A4-79FFDBFA9D66}" destId="{DB92843A-BAE3-49CA-A903-3F00E158767E}" srcOrd="19" destOrd="0" presId="urn:microsoft.com/office/officeart/2005/8/layout/default"/>
    <dgm:cxn modelId="{D1A3BBA6-FB27-4BA7-A1ED-D38A2E0F13DF}" type="presParOf" srcId="{D9C7AE5F-1370-4EE3-A8A4-79FFDBFA9D66}" destId="{82DED594-BE8E-4882-98AE-6957DDB7416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661685-EBD2-4B7C-BBDE-DCE33D44A393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AB3B0EB-4B9A-4A46-A30B-6B56B92CCD40}">
      <dgm:prSet/>
      <dgm:spPr/>
      <dgm:t>
        <a:bodyPr/>
        <a:lstStyle/>
        <a:p>
          <a:pPr rtl="0"/>
          <a:r>
            <a:rPr lang="ru-RU" b="1" dirty="0"/>
            <a:t>273-ФЗ Статья 8. Полномочия органов государственной власти субъектов Российской Федерации в сфере образования</a:t>
          </a:r>
          <a:endParaRPr lang="ru-RU" dirty="0"/>
        </a:p>
      </dgm:t>
    </dgm:pt>
    <dgm:pt modelId="{976F15EC-CC71-46D2-BA29-6CFF2347C1B8}" type="parTrans" cxnId="{937A34FA-50A6-45D9-9E34-6810794092AA}">
      <dgm:prSet/>
      <dgm:spPr/>
      <dgm:t>
        <a:bodyPr/>
        <a:lstStyle/>
        <a:p>
          <a:endParaRPr lang="ru-RU"/>
        </a:p>
      </dgm:t>
    </dgm:pt>
    <dgm:pt modelId="{052F636D-2F2B-4AD9-BAD5-214B609EE7B1}" type="sibTrans" cxnId="{937A34FA-50A6-45D9-9E34-6810794092AA}">
      <dgm:prSet/>
      <dgm:spPr/>
      <dgm:t>
        <a:bodyPr/>
        <a:lstStyle/>
        <a:p>
          <a:endParaRPr lang="ru-RU"/>
        </a:p>
      </dgm:t>
    </dgm:pt>
    <dgm:pt modelId="{FF1C5F28-DB36-445D-945A-A6EE1BE4AB61}" type="pres">
      <dgm:prSet presAssocID="{4D661685-EBD2-4B7C-BBDE-DCE33D44A3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3AED2C-DB98-43D1-B812-393DED9E790B}" type="pres">
      <dgm:prSet presAssocID="{FAB3B0EB-4B9A-4A46-A30B-6B56B92CCD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95CBFA-8671-4944-9806-6DE2B9D72B33}" type="presOf" srcId="{FAB3B0EB-4B9A-4A46-A30B-6B56B92CCD40}" destId="{4B3AED2C-DB98-43D1-B812-393DED9E790B}" srcOrd="0" destOrd="0" presId="urn:microsoft.com/office/officeart/2005/8/layout/vList2"/>
    <dgm:cxn modelId="{F964B899-26A4-4F72-9B73-F591D874A67E}" type="presOf" srcId="{4D661685-EBD2-4B7C-BBDE-DCE33D44A393}" destId="{FF1C5F28-DB36-445D-945A-A6EE1BE4AB61}" srcOrd="0" destOrd="0" presId="urn:microsoft.com/office/officeart/2005/8/layout/vList2"/>
    <dgm:cxn modelId="{937A34FA-50A6-45D9-9E34-6810794092AA}" srcId="{4D661685-EBD2-4B7C-BBDE-DCE33D44A393}" destId="{FAB3B0EB-4B9A-4A46-A30B-6B56B92CCD40}" srcOrd="0" destOrd="0" parTransId="{976F15EC-CC71-46D2-BA29-6CFF2347C1B8}" sibTransId="{052F636D-2F2B-4AD9-BAD5-214B609EE7B1}"/>
    <dgm:cxn modelId="{50118CBE-9365-4D8F-A17B-B1BBF2452769}" type="presParOf" srcId="{FF1C5F28-DB36-445D-945A-A6EE1BE4AB61}" destId="{4B3AED2C-DB98-43D1-B812-393DED9E79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ABB252-7723-45A7-BD9D-714C24100FF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82BD5A-E5FC-4C68-B7F3-1671DD28C174}">
      <dgm:prSet/>
      <dgm:spPr/>
      <dgm:t>
        <a:bodyPr/>
        <a:lstStyle/>
        <a:p>
          <a:r>
            <a:rPr lang="ru-RU" b="1" u="sng"/>
            <a:t>1. К полномочиям органов государственной власти субъектов Российской Федерации в сфере образования относятся:</a:t>
          </a:r>
          <a:endParaRPr lang="en-US"/>
        </a:p>
      </dgm:t>
    </dgm:pt>
    <dgm:pt modelId="{5F910F23-F78F-4287-A205-F09D30D53E86}" type="parTrans" cxnId="{4E24B653-28A6-4D6D-8BD4-CBA1BF64B6CF}">
      <dgm:prSet/>
      <dgm:spPr/>
      <dgm:t>
        <a:bodyPr/>
        <a:lstStyle/>
        <a:p>
          <a:endParaRPr lang="en-US"/>
        </a:p>
      </dgm:t>
    </dgm:pt>
    <dgm:pt modelId="{54BA4933-D84F-4EAC-9722-2A4DEA58D9C1}" type="sibTrans" cxnId="{4E24B653-28A6-4D6D-8BD4-CBA1BF64B6CF}">
      <dgm:prSet/>
      <dgm:spPr/>
      <dgm:t>
        <a:bodyPr/>
        <a:lstStyle/>
        <a:p>
          <a:endParaRPr lang="en-US"/>
        </a:p>
      </dgm:t>
    </dgm:pt>
    <dgm:pt modelId="{9BC7BA26-FC6D-40C9-A928-76DE64972B9D}">
      <dgm:prSet/>
      <dgm:spPr/>
      <dgm:t>
        <a:bodyPr/>
        <a:lstStyle/>
        <a:p>
          <a:r>
            <a:rPr lang="ru-RU" b="1"/>
            <a:t>1) разработка и реализация региональных программ развития образования </a:t>
          </a:r>
          <a:r>
            <a:rPr lang="ru-RU"/>
            <a:t>с учетом региональных социально-экономических, экологических, демографических, этнокультурных и других особенностей субъектов Российской Федерации;</a:t>
          </a:r>
          <a:endParaRPr lang="en-US"/>
        </a:p>
      </dgm:t>
    </dgm:pt>
    <dgm:pt modelId="{DC3048B0-3075-44AA-A058-4718B2AD21FE}" type="parTrans" cxnId="{BD635733-2E94-43F5-8A91-6CA735741809}">
      <dgm:prSet/>
      <dgm:spPr/>
      <dgm:t>
        <a:bodyPr/>
        <a:lstStyle/>
        <a:p>
          <a:endParaRPr lang="en-US"/>
        </a:p>
      </dgm:t>
    </dgm:pt>
    <dgm:pt modelId="{05528683-09AD-4472-B53E-7FC33F498D31}" type="sibTrans" cxnId="{BD635733-2E94-43F5-8A91-6CA735741809}">
      <dgm:prSet/>
      <dgm:spPr/>
      <dgm:t>
        <a:bodyPr/>
        <a:lstStyle/>
        <a:p>
          <a:endParaRPr lang="en-US"/>
        </a:p>
      </dgm:t>
    </dgm:pt>
    <dgm:pt modelId="{734BBC4D-EBEB-4F07-92DC-02B3D772CF32}">
      <dgm:prSet/>
      <dgm:spPr/>
      <dgm:t>
        <a:bodyPr/>
        <a:lstStyle/>
        <a:p>
          <a:r>
            <a:rPr lang="ru-RU"/>
            <a:t>3) ……</a:t>
          </a:r>
          <a:r>
            <a:rPr lang="ru-RU" b="1"/>
            <a:t>обеспечение дополнительного образования детей в муниципальных общеобразовательных организациях посредством предоставления субвенций местным бюджетам,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в соответствии с нормативами, определяемыми органами государственной власти субъектов Российской Федерации;</a:t>
          </a:r>
          <a:endParaRPr lang="en-US"/>
        </a:p>
      </dgm:t>
    </dgm:pt>
    <dgm:pt modelId="{A5726B36-7A5A-4639-8D9E-496B4B19B38C}" type="parTrans" cxnId="{F1E711C1-8D20-4325-BD57-2FF809E04119}">
      <dgm:prSet/>
      <dgm:spPr/>
      <dgm:t>
        <a:bodyPr/>
        <a:lstStyle/>
        <a:p>
          <a:endParaRPr lang="en-US"/>
        </a:p>
      </dgm:t>
    </dgm:pt>
    <dgm:pt modelId="{44195BF6-E328-44D5-97A6-80987D96A674}" type="sibTrans" cxnId="{F1E711C1-8D20-4325-BD57-2FF809E04119}">
      <dgm:prSet/>
      <dgm:spPr/>
      <dgm:t>
        <a:bodyPr/>
        <a:lstStyle/>
        <a:p>
          <a:endParaRPr lang="en-US"/>
        </a:p>
      </dgm:t>
    </dgm:pt>
    <dgm:pt modelId="{A5B5C6AD-DECB-43F6-A048-CACD12302BDF}">
      <dgm:prSet/>
      <dgm:spPr/>
      <dgm:t>
        <a:bodyPr/>
        <a:lstStyle/>
        <a:p>
          <a:r>
            <a:rPr lang="ru-RU" b="1"/>
            <a:t>8) организация предоставления дополнительного образования детей в государственных образовательных организациях субъектов Российской Федерации;</a:t>
          </a:r>
          <a:endParaRPr lang="en-US"/>
        </a:p>
      </dgm:t>
    </dgm:pt>
    <dgm:pt modelId="{6FD68A13-599A-410A-A5C7-DE9AF29C8F82}" type="parTrans" cxnId="{196DB59B-B388-4A1C-9FB6-30046599DAC8}">
      <dgm:prSet/>
      <dgm:spPr/>
      <dgm:t>
        <a:bodyPr/>
        <a:lstStyle/>
        <a:p>
          <a:endParaRPr lang="en-US"/>
        </a:p>
      </dgm:t>
    </dgm:pt>
    <dgm:pt modelId="{104552F1-D779-4176-A0AD-7BA71347D5C5}" type="sibTrans" cxnId="{196DB59B-B388-4A1C-9FB6-30046599DAC8}">
      <dgm:prSet/>
      <dgm:spPr/>
      <dgm:t>
        <a:bodyPr/>
        <a:lstStyle/>
        <a:p>
          <a:endParaRPr lang="en-US"/>
        </a:p>
      </dgm:t>
    </dgm:pt>
    <dgm:pt modelId="{268DDE76-E4CD-4253-BE56-BC39FF2C5F21}" type="pres">
      <dgm:prSet presAssocID="{3AABB252-7723-45A7-BD9D-714C24100F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A2289E-A4F7-401A-939C-97C03DCD1B65}" type="pres">
      <dgm:prSet presAssocID="{E982BD5A-E5FC-4C68-B7F3-1671DD28C174}" presName="thickLine" presStyleLbl="alignNode1" presStyleIdx="0" presStyleCnt="4"/>
      <dgm:spPr/>
    </dgm:pt>
    <dgm:pt modelId="{CE02FC35-167A-4503-B94D-6B4A2E91B6BB}" type="pres">
      <dgm:prSet presAssocID="{E982BD5A-E5FC-4C68-B7F3-1671DD28C174}" presName="horz1" presStyleCnt="0"/>
      <dgm:spPr/>
    </dgm:pt>
    <dgm:pt modelId="{B3BB5F35-A119-4CAF-95C9-C2EF5EB76617}" type="pres">
      <dgm:prSet presAssocID="{E982BD5A-E5FC-4C68-B7F3-1671DD28C174}" presName="tx1" presStyleLbl="revTx" presStyleIdx="0" presStyleCnt="4"/>
      <dgm:spPr/>
      <dgm:t>
        <a:bodyPr/>
        <a:lstStyle/>
        <a:p>
          <a:endParaRPr lang="ru-RU"/>
        </a:p>
      </dgm:t>
    </dgm:pt>
    <dgm:pt modelId="{211C6315-9623-4180-94D1-5A0DA55F399B}" type="pres">
      <dgm:prSet presAssocID="{E982BD5A-E5FC-4C68-B7F3-1671DD28C174}" presName="vert1" presStyleCnt="0"/>
      <dgm:spPr/>
    </dgm:pt>
    <dgm:pt modelId="{AAEE23FC-9BA1-424D-B2C4-08201887DA7D}" type="pres">
      <dgm:prSet presAssocID="{9BC7BA26-FC6D-40C9-A928-76DE64972B9D}" presName="thickLine" presStyleLbl="alignNode1" presStyleIdx="1" presStyleCnt="4"/>
      <dgm:spPr/>
    </dgm:pt>
    <dgm:pt modelId="{B650D595-47B9-44FE-AC48-0E669D71018F}" type="pres">
      <dgm:prSet presAssocID="{9BC7BA26-FC6D-40C9-A928-76DE64972B9D}" presName="horz1" presStyleCnt="0"/>
      <dgm:spPr/>
    </dgm:pt>
    <dgm:pt modelId="{1E3387FA-E056-4E7A-B5B8-E526F981EBBF}" type="pres">
      <dgm:prSet presAssocID="{9BC7BA26-FC6D-40C9-A928-76DE64972B9D}" presName="tx1" presStyleLbl="revTx" presStyleIdx="1" presStyleCnt="4"/>
      <dgm:spPr/>
      <dgm:t>
        <a:bodyPr/>
        <a:lstStyle/>
        <a:p>
          <a:endParaRPr lang="ru-RU"/>
        </a:p>
      </dgm:t>
    </dgm:pt>
    <dgm:pt modelId="{F7F709EE-B577-4803-A2CA-198B80069232}" type="pres">
      <dgm:prSet presAssocID="{9BC7BA26-FC6D-40C9-A928-76DE64972B9D}" presName="vert1" presStyleCnt="0"/>
      <dgm:spPr/>
    </dgm:pt>
    <dgm:pt modelId="{BD589121-15B2-42D2-A0B0-2F9DCF0EF0C0}" type="pres">
      <dgm:prSet presAssocID="{734BBC4D-EBEB-4F07-92DC-02B3D772CF32}" presName="thickLine" presStyleLbl="alignNode1" presStyleIdx="2" presStyleCnt="4"/>
      <dgm:spPr/>
    </dgm:pt>
    <dgm:pt modelId="{C71109AB-E677-45CF-930D-2A036E7FFF23}" type="pres">
      <dgm:prSet presAssocID="{734BBC4D-EBEB-4F07-92DC-02B3D772CF32}" presName="horz1" presStyleCnt="0"/>
      <dgm:spPr/>
    </dgm:pt>
    <dgm:pt modelId="{86C62E4E-7397-438E-B133-BDFE4D548D69}" type="pres">
      <dgm:prSet presAssocID="{734BBC4D-EBEB-4F07-92DC-02B3D772CF32}" presName="tx1" presStyleLbl="revTx" presStyleIdx="2" presStyleCnt="4"/>
      <dgm:spPr/>
      <dgm:t>
        <a:bodyPr/>
        <a:lstStyle/>
        <a:p>
          <a:endParaRPr lang="ru-RU"/>
        </a:p>
      </dgm:t>
    </dgm:pt>
    <dgm:pt modelId="{61245F14-93A9-41A4-877D-2285502AC4D0}" type="pres">
      <dgm:prSet presAssocID="{734BBC4D-EBEB-4F07-92DC-02B3D772CF32}" presName="vert1" presStyleCnt="0"/>
      <dgm:spPr/>
    </dgm:pt>
    <dgm:pt modelId="{33DF444B-CDC0-4210-9CCB-B8FA58483DD1}" type="pres">
      <dgm:prSet presAssocID="{A5B5C6AD-DECB-43F6-A048-CACD12302BDF}" presName="thickLine" presStyleLbl="alignNode1" presStyleIdx="3" presStyleCnt="4"/>
      <dgm:spPr/>
    </dgm:pt>
    <dgm:pt modelId="{F9620214-051B-4480-9B12-262F228F2997}" type="pres">
      <dgm:prSet presAssocID="{A5B5C6AD-DECB-43F6-A048-CACD12302BDF}" presName="horz1" presStyleCnt="0"/>
      <dgm:spPr/>
    </dgm:pt>
    <dgm:pt modelId="{D046C8BF-615D-4EAC-81BE-F5E7BDA76FCF}" type="pres">
      <dgm:prSet presAssocID="{A5B5C6AD-DECB-43F6-A048-CACD12302BDF}" presName="tx1" presStyleLbl="revTx" presStyleIdx="3" presStyleCnt="4"/>
      <dgm:spPr/>
      <dgm:t>
        <a:bodyPr/>
        <a:lstStyle/>
        <a:p>
          <a:endParaRPr lang="ru-RU"/>
        </a:p>
      </dgm:t>
    </dgm:pt>
    <dgm:pt modelId="{3E50DB2F-B0D8-4CB3-ABA3-1E856E98B148}" type="pres">
      <dgm:prSet presAssocID="{A5B5C6AD-DECB-43F6-A048-CACD12302BDF}" presName="vert1" presStyleCnt="0"/>
      <dgm:spPr/>
    </dgm:pt>
  </dgm:ptLst>
  <dgm:cxnLst>
    <dgm:cxn modelId="{A9F83D38-1A7F-4735-AE39-C7688B30C37C}" type="presOf" srcId="{3AABB252-7723-45A7-BD9D-714C24100FF3}" destId="{268DDE76-E4CD-4253-BE56-BC39FF2C5F21}" srcOrd="0" destOrd="0" presId="urn:microsoft.com/office/officeart/2008/layout/LinedList"/>
    <dgm:cxn modelId="{36B8C32F-0EC7-45B4-80EE-A33AED66AA80}" type="presOf" srcId="{734BBC4D-EBEB-4F07-92DC-02B3D772CF32}" destId="{86C62E4E-7397-438E-B133-BDFE4D548D69}" srcOrd="0" destOrd="0" presId="urn:microsoft.com/office/officeart/2008/layout/LinedList"/>
    <dgm:cxn modelId="{BD635733-2E94-43F5-8A91-6CA735741809}" srcId="{3AABB252-7723-45A7-BD9D-714C24100FF3}" destId="{9BC7BA26-FC6D-40C9-A928-76DE64972B9D}" srcOrd="1" destOrd="0" parTransId="{DC3048B0-3075-44AA-A058-4718B2AD21FE}" sibTransId="{05528683-09AD-4472-B53E-7FC33F498D31}"/>
    <dgm:cxn modelId="{4E24B653-28A6-4D6D-8BD4-CBA1BF64B6CF}" srcId="{3AABB252-7723-45A7-BD9D-714C24100FF3}" destId="{E982BD5A-E5FC-4C68-B7F3-1671DD28C174}" srcOrd="0" destOrd="0" parTransId="{5F910F23-F78F-4287-A205-F09D30D53E86}" sibTransId="{54BA4933-D84F-4EAC-9722-2A4DEA58D9C1}"/>
    <dgm:cxn modelId="{F1E711C1-8D20-4325-BD57-2FF809E04119}" srcId="{3AABB252-7723-45A7-BD9D-714C24100FF3}" destId="{734BBC4D-EBEB-4F07-92DC-02B3D772CF32}" srcOrd="2" destOrd="0" parTransId="{A5726B36-7A5A-4639-8D9E-496B4B19B38C}" sibTransId="{44195BF6-E328-44D5-97A6-80987D96A674}"/>
    <dgm:cxn modelId="{5ED5132F-D1A1-4D22-B223-3527B3D8DAE9}" type="presOf" srcId="{E982BD5A-E5FC-4C68-B7F3-1671DD28C174}" destId="{B3BB5F35-A119-4CAF-95C9-C2EF5EB76617}" srcOrd="0" destOrd="0" presId="urn:microsoft.com/office/officeart/2008/layout/LinedList"/>
    <dgm:cxn modelId="{196DB59B-B388-4A1C-9FB6-30046599DAC8}" srcId="{3AABB252-7723-45A7-BD9D-714C24100FF3}" destId="{A5B5C6AD-DECB-43F6-A048-CACD12302BDF}" srcOrd="3" destOrd="0" parTransId="{6FD68A13-599A-410A-A5C7-DE9AF29C8F82}" sibTransId="{104552F1-D779-4176-A0AD-7BA71347D5C5}"/>
    <dgm:cxn modelId="{A3BD100A-342A-4C5B-B3DB-758E28B3F904}" type="presOf" srcId="{9BC7BA26-FC6D-40C9-A928-76DE64972B9D}" destId="{1E3387FA-E056-4E7A-B5B8-E526F981EBBF}" srcOrd="0" destOrd="0" presId="urn:microsoft.com/office/officeart/2008/layout/LinedList"/>
    <dgm:cxn modelId="{F0050203-E3D1-49B9-8CBD-7CBEC0827C6D}" type="presOf" srcId="{A5B5C6AD-DECB-43F6-A048-CACD12302BDF}" destId="{D046C8BF-615D-4EAC-81BE-F5E7BDA76FCF}" srcOrd="0" destOrd="0" presId="urn:microsoft.com/office/officeart/2008/layout/LinedList"/>
    <dgm:cxn modelId="{FE66854C-D08E-4154-A935-47A4EFE1B55F}" type="presParOf" srcId="{268DDE76-E4CD-4253-BE56-BC39FF2C5F21}" destId="{E5A2289E-A4F7-401A-939C-97C03DCD1B65}" srcOrd="0" destOrd="0" presId="urn:microsoft.com/office/officeart/2008/layout/LinedList"/>
    <dgm:cxn modelId="{4C540E7B-47EA-47ED-A2EB-AA62B916CA6B}" type="presParOf" srcId="{268DDE76-E4CD-4253-BE56-BC39FF2C5F21}" destId="{CE02FC35-167A-4503-B94D-6B4A2E91B6BB}" srcOrd="1" destOrd="0" presId="urn:microsoft.com/office/officeart/2008/layout/LinedList"/>
    <dgm:cxn modelId="{12E7DDF8-E81C-4F54-AAFF-398867AE8C9F}" type="presParOf" srcId="{CE02FC35-167A-4503-B94D-6B4A2E91B6BB}" destId="{B3BB5F35-A119-4CAF-95C9-C2EF5EB76617}" srcOrd="0" destOrd="0" presId="urn:microsoft.com/office/officeart/2008/layout/LinedList"/>
    <dgm:cxn modelId="{C5ED528B-44FC-40A2-BA47-961464E7483B}" type="presParOf" srcId="{CE02FC35-167A-4503-B94D-6B4A2E91B6BB}" destId="{211C6315-9623-4180-94D1-5A0DA55F399B}" srcOrd="1" destOrd="0" presId="urn:microsoft.com/office/officeart/2008/layout/LinedList"/>
    <dgm:cxn modelId="{E9AB407B-EF8E-4E11-BC7D-2404CB0479AC}" type="presParOf" srcId="{268DDE76-E4CD-4253-BE56-BC39FF2C5F21}" destId="{AAEE23FC-9BA1-424D-B2C4-08201887DA7D}" srcOrd="2" destOrd="0" presId="urn:microsoft.com/office/officeart/2008/layout/LinedList"/>
    <dgm:cxn modelId="{DE189C36-2133-4B28-8C19-5AECD1140E1D}" type="presParOf" srcId="{268DDE76-E4CD-4253-BE56-BC39FF2C5F21}" destId="{B650D595-47B9-44FE-AC48-0E669D71018F}" srcOrd="3" destOrd="0" presId="urn:microsoft.com/office/officeart/2008/layout/LinedList"/>
    <dgm:cxn modelId="{127D2532-BD2F-4A3E-BC06-07D3ABC5ED8C}" type="presParOf" srcId="{B650D595-47B9-44FE-AC48-0E669D71018F}" destId="{1E3387FA-E056-4E7A-B5B8-E526F981EBBF}" srcOrd="0" destOrd="0" presId="urn:microsoft.com/office/officeart/2008/layout/LinedList"/>
    <dgm:cxn modelId="{6020B060-4DB9-46E3-9909-3FDBA2F7B5F7}" type="presParOf" srcId="{B650D595-47B9-44FE-AC48-0E669D71018F}" destId="{F7F709EE-B577-4803-A2CA-198B80069232}" srcOrd="1" destOrd="0" presId="urn:microsoft.com/office/officeart/2008/layout/LinedList"/>
    <dgm:cxn modelId="{AF34C4DF-B8B2-463E-83C6-B737C6AE8B25}" type="presParOf" srcId="{268DDE76-E4CD-4253-BE56-BC39FF2C5F21}" destId="{BD589121-15B2-42D2-A0B0-2F9DCF0EF0C0}" srcOrd="4" destOrd="0" presId="urn:microsoft.com/office/officeart/2008/layout/LinedList"/>
    <dgm:cxn modelId="{5C44013F-9E17-488F-AA6A-E8510541611F}" type="presParOf" srcId="{268DDE76-E4CD-4253-BE56-BC39FF2C5F21}" destId="{C71109AB-E677-45CF-930D-2A036E7FFF23}" srcOrd="5" destOrd="0" presId="urn:microsoft.com/office/officeart/2008/layout/LinedList"/>
    <dgm:cxn modelId="{F913B719-504B-4AFB-8DF9-A0EF288AB16C}" type="presParOf" srcId="{C71109AB-E677-45CF-930D-2A036E7FFF23}" destId="{86C62E4E-7397-438E-B133-BDFE4D548D69}" srcOrd="0" destOrd="0" presId="urn:microsoft.com/office/officeart/2008/layout/LinedList"/>
    <dgm:cxn modelId="{22D7BC7C-9D82-4423-9726-ADA36D874163}" type="presParOf" srcId="{C71109AB-E677-45CF-930D-2A036E7FFF23}" destId="{61245F14-93A9-41A4-877D-2285502AC4D0}" srcOrd="1" destOrd="0" presId="urn:microsoft.com/office/officeart/2008/layout/LinedList"/>
    <dgm:cxn modelId="{83D11C5C-CB3A-4DE5-BD0C-82091BA02A8E}" type="presParOf" srcId="{268DDE76-E4CD-4253-BE56-BC39FF2C5F21}" destId="{33DF444B-CDC0-4210-9CCB-B8FA58483DD1}" srcOrd="6" destOrd="0" presId="urn:microsoft.com/office/officeart/2008/layout/LinedList"/>
    <dgm:cxn modelId="{20B717E5-C833-49B8-B234-6BAD19AED129}" type="presParOf" srcId="{268DDE76-E4CD-4253-BE56-BC39FF2C5F21}" destId="{F9620214-051B-4480-9B12-262F228F2997}" srcOrd="7" destOrd="0" presId="urn:microsoft.com/office/officeart/2008/layout/LinedList"/>
    <dgm:cxn modelId="{0C576502-3C21-414B-98DA-2E712F3A3A58}" type="presParOf" srcId="{F9620214-051B-4480-9B12-262F228F2997}" destId="{D046C8BF-615D-4EAC-81BE-F5E7BDA76FCF}" srcOrd="0" destOrd="0" presId="urn:microsoft.com/office/officeart/2008/layout/LinedList"/>
    <dgm:cxn modelId="{CBF002A6-A2CE-4FF0-88CF-7C6D08FD7CBE}" type="presParOf" srcId="{F9620214-051B-4480-9B12-262F228F2997}" destId="{3E50DB2F-B0D8-4CB3-ABA3-1E856E98B1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71EEE3-5413-4DBB-BD0E-94D891029F83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E909DE6-EEAD-45AA-9249-5E0B973BE64E}">
      <dgm:prSet/>
      <dgm:spPr/>
      <dgm:t>
        <a:bodyPr/>
        <a:lstStyle/>
        <a:p>
          <a:pPr rtl="0"/>
          <a:r>
            <a:rPr lang="ru-RU" b="1" dirty="0"/>
            <a:t>273-ФЗ Статья 8. Полномочия органов государственной власти субъектов Российской Федерации в сфере образования</a:t>
          </a:r>
          <a:r>
            <a:rPr lang="ru-RU" dirty="0"/>
            <a:t/>
          </a:r>
          <a:br>
            <a:rPr lang="ru-RU" dirty="0"/>
          </a:br>
          <a:endParaRPr lang="ru-RU" dirty="0"/>
        </a:p>
      </dgm:t>
    </dgm:pt>
    <dgm:pt modelId="{5DF44413-2B3F-4012-8C3F-D9BF51979888}" type="parTrans" cxnId="{A8A70C2B-1BC1-422B-9601-0A6E3BD2D836}">
      <dgm:prSet/>
      <dgm:spPr/>
      <dgm:t>
        <a:bodyPr/>
        <a:lstStyle/>
        <a:p>
          <a:endParaRPr lang="ru-RU"/>
        </a:p>
      </dgm:t>
    </dgm:pt>
    <dgm:pt modelId="{8640E72E-3FDC-4842-AAE4-0C6F1E2AA4D5}" type="sibTrans" cxnId="{A8A70C2B-1BC1-422B-9601-0A6E3BD2D836}">
      <dgm:prSet/>
      <dgm:spPr/>
      <dgm:t>
        <a:bodyPr/>
        <a:lstStyle/>
        <a:p>
          <a:endParaRPr lang="ru-RU"/>
        </a:p>
      </dgm:t>
    </dgm:pt>
    <dgm:pt modelId="{9A48B59E-611E-4BDD-B12B-BD836122926B}" type="pres">
      <dgm:prSet presAssocID="{7971EEE3-5413-4DBB-BD0E-94D891029F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183C9-8250-42A8-80C3-53537E582247}" type="pres">
      <dgm:prSet presAssocID="{BE909DE6-EEAD-45AA-9249-5E0B973BE64E}" presName="parentText" presStyleLbl="node1" presStyleIdx="0" presStyleCnt="1" custScaleY="22527" custLinFactNeighborX="-42046" custLinFactNeighborY="-506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669C4-BD8A-483F-B22F-14C2CF29FD7A}" type="presOf" srcId="{BE909DE6-EEAD-45AA-9249-5E0B973BE64E}" destId="{25E183C9-8250-42A8-80C3-53537E582247}" srcOrd="0" destOrd="0" presId="urn:microsoft.com/office/officeart/2005/8/layout/vList2"/>
    <dgm:cxn modelId="{49DBC599-7155-4715-AE40-953C415034EA}" type="presOf" srcId="{7971EEE3-5413-4DBB-BD0E-94D891029F83}" destId="{9A48B59E-611E-4BDD-B12B-BD836122926B}" srcOrd="0" destOrd="0" presId="urn:microsoft.com/office/officeart/2005/8/layout/vList2"/>
    <dgm:cxn modelId="{A8A70C2B-1BC1-422B-9601-0A6E3BD2D836}" srcId="{7971EEE3-5413-4DBB-BD0E-94D891029F83}" destId="{BE909DE6-EEAD-45AA-9249-5E0B973BE64E}" srcOrd="0" destOrd="0" parTransId="{5DF44413-2B3F-4012-8C3F-D9BF51979888}" sibTransId="{8640E72E-3FDC-4842-AAE4-0C6F1E2AA4D5}"/>
    <dgm:cxn modelId="{6EAC4E6B-318C-4BF3-B610-C48BA9660970}" type="presParOf" srcId="{9A48B59E-611E-4BDD-B12B-BD836122926B}" destId="{25E183C9-8250-42A8-80C3-53537E5822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95D095-918C-41D9-9860-CCBD9EB457F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7B444DA-EF98-40A4-9355-21C2CA9B2648}">
      <dgm:prSet/>
      <dgm:spPr/>
      <dgm:t>
        <a:bodyPr/>
        <a:lstStyle/>
        <a:p>
          <a:pPr rtl="0"/>
          <a:r>
            <a:rPr lang="ru-RU" b="1" dirty="0"/>
            <a:t>273-ФЗ Статья 9. Полномочия органов МЕСТНОГО САМОУПРАВЛЕНИЯ МУНИЦИПАЛЬНЫХ РАЙОНОВ И ГОРОДСКИХ ОКРУГОВ в сфере образования</a:t>
          </a:r>
        </a:p>
      </dgm:t>
    </dgm:pt>
    <dgm:pt modelId="{6C38095E-22DE-4DE5-9ACB-66FF115AA1D0}" type="parTrans" cxnId="{AFDB7AD1-0FF2-459B-98F8-056F8B9A4D4D}">
      <dgm:prSet/>
      <dgm:spPr/>
      <dgm:t>
        <a:bodyPr/>
        <a:lstStyle/>
        <a:p>
          <a:endParaRPr lang="ru-RU"/>
        </a:p>
      </dgm:t>
    </dgm:pt>
    <dgm:pt modelId="{C1D663ED-6B1F-442B-816B-0C5AF4C7F5F8}" type="sibTrans" cxnId="{AFDB7AD1-0FF2-459B-98F8-056F8B9A4D4D}">
      <dgm:prSet/>
      <dgm:spPr/>
      <dgm:t>
        <a:bodyPr/>
        <a:lstStyle/>
        <a:p>
          <a:endParaRPr lang="ru-RU"/>
        </a:p>
      </dgm:t>
    </dgm:pt>
    <dgm:pt modelId="{EF9538F5-F70D-4ED1-9230-6AEDD8AA3583}" type="pres">
      <dgm:prSet presAssocID="{0495D095-918C-41D9-9860-CCBD9EB457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543885-0546-48BD-BA7D-438C9C617229}" type="pres">
      <dgm:prSet presAssocID="{97B444DA-EF98-40A4-9355-21C2CA9B2648}" presName="parentText" presStyleLbl="node1" presStyleIdx="0" presStyleCnt="1" custScaleY="1368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DB7AD1-0FF2-459B-98F8-056F8B9A4D4D}" srcId="{0495D095-918C-41D9-9860-CCBD9EB457F1}" destId="{97B444DA-EF98-40A4-9355-21C2CA9B2648}" srcOrd="0" destOrd="0" parTransId="{6C38095E-22DE-4DE5-9ACB-66FF115AA1D0}" sibTransId="{C1D663ED-6B1F-442B-816B-0C5AF4C7F5F8}"/>
    <dgm:cxn modelId="{7D7B4F03-A055-415E-8C58-556022CF032D}" type="presOf" srcId="{0495D095-918C-41D9-9860-CCBD9EB457F1}" destId="{EF9538F5-F70D-4ED1-9230-6AEDD8AA3583}" srcOrd="0" destOrd="0" presId="urn:microsoft.com/office/officeart/2005/8/layout/vList2"/>
    <dgm:cxn modelId="{43A84218-EF19-4AD9-AB73-2976E453DAF9}" type="presOf" srcId="{97B444DA-EF98-40A4-9355-21C2CA9B2648}" destId="{97543885-0546-48BD-BA7D-438C9C617229}" srcOrd="0" destOrd="0" presId="urn:microsoft.com/office/officeart/2005/8/layout/vList2"/>
    <dgm:cxn modelId="{8D072301-0F6A-427E-888B-3A77C1F8C0FC}" type="presParOf" srcId="{EF9538F5-F70D-4ED1-9230-6AEDD8AA3583}" destId="{97543885-0546-48BD-BA7D-438C9C6172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219C7B-3A83-494E-9AD8-BCD59A02E8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6FCC5A-3290-4D40-BA32-7C0AF936991E}">
      <dgm:prSet/>
      <dgm:spPr/>
      <dgm:t>
        <a:bodyPr/>
        <a:lstStyle/>
        <a:p>
          <a:r>
            <a:rPr lang="ru-RU" b="1"/>
            <a:t>1. К полномочиям органов местного самоуправления муниципальных районов и городских округов по решению вопросов местного значения в сфере образования относятся</a:t>
          </a:r>
          <a:r>
            <a:rPr lang="ru-RU"/>
            <a:t>:</a:t>
          </a:r>
          <a:endParaRPr lang="en-US"/>
        </a:p>
      </dgm:t>
    </dgm:pt>
    <dgm:pt modelId="{E73D0493-E9C0-42B9-9EA6-9323E361E011}" type="parTrans" cxnId="{5082CB7A-9519-45C4-BF7B-46D010E0ED2B}">
      <dgm:prSet/>
      <dgm:spPr/>
      <dgm:t>
        <a:bodyPr/>
        <a:lstStyle/>
        <a:p>
          <a:endParaRPr lang="en-US"/>
        </a:p>
      </dgm:t>
    </dgm:pt>
    <dgm:pt modelId="{2FB0FC30-1055-4287-8E18-CC9A7C369F8E}" type="sibTrans" cxnId="{5082CB7A-9519-45C4-BF7B-46D010E0ED2B}">
      <dgm:prSet/>
      <dgm:spPr/>
      <dgm:t>
        <a:bodyPr/>
        <a:lstStyle/>
        <a:p>
          <a:endParaRPr lang="en-US"/>
        </a:p>
      </dgm:t>
    </dgm:pt>
    <dgm:pt modelId="{D87081F5-C25B-4B30-AF7E-DCAFDECB0572}">
      <dgm:prSet/>
      <dgm:spPr/>
      <dgm:t>
        <a:bodyPr/>
        <a:lstStyle/>
        <a:p>
          <a:r>
            <a:rPr lang="ru-RU" b="1"/>
            <a:t>2) организация предоставления дополнительного образования детей в муниципальных образовательных организациях </a:t>
          </a:r>
          <a:r>
            <a:rPr lang="ru-RU"/>
            <a:t>(за исключением дополнительного образования детей, финансовое обеспечение которого осуществляется органами государственной власти субъекта Российской Федерации);</a:t>
          </a:r>
          <a:endParaRPr lang="en-US"/>
        </a:p>
      </dgm:t>
    </dgm:pt>
    <dgm:pt modelId="{5F0966C1-10B3-4E55-8BA3-F14A49338488}" type="parTrans" cxnId="{74AA7179-65A1-4168-99F2-3DAAEE8D7A7D}">
      <dgm:prSet/>
      <dgm:spPr/>
      <dgm:t>
        <a:bodyPr/>
        <a:lstStyle/>
        <a:p>
          <a:endParaRPr lang="en-US"/>
        </a:p>
      </dgm:t>
    </dgm:pt>
    <dgm:pt modelId="{FEEDC6FD-552A-46DF-972F-85A611699ED1}" type="sibTrans" cxnId="{74AA7179-65A1-4168-99F2-3DAAEE8D7A7D}">
      <dgm:prSet/>
      <dgm:spPr/>
      <dgm:t>
        <a:bodyPr/>
        <a:lstStyle/>
        <a:p>
          <a:endParaRPr lang="en-US"/>
        </a:p>
      </dgm:t>
    </dgm:pt>
    <dgm:pt modelId="{DECD9F7C-3590-4F81-A600-E99E7BD58BD9}" type="pres">
      <dgm:prSet presAssocID="{25219C7B-3A83-494E-9AD8-BCD59A02E8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59C833-3F06-4CC6-BABE-0284F1E53F31}" type="pres">
      <dgm:prSet presAssocID="{BA6FCC5A-3290-4D40-BA32-7C0AF936991E}" presName="hierRoot1" presStyleCnt="0"/>
      <dgm:spPr/>
    </dgm:pt>
    <dgm:pt modelId="{E3034D06-6541-48AD-B00A-6B8031C2D368}" type="pres">
      <dgm:prSet presAssocID="{BA6FCC5A-3290-4D40-BA32-7C0AF936991E}" presName="composite" presStyleCnt="0"/>
      <dgm:spPr/>
    </dgm:pt>
    <dgm:pt modelId="{787B94AE-75F6-49FA-BE12-E44BBA8BB0CB}" type="pres">
      <dgm:prSet presAssocID="{BA6FCC5A-3290-4D40-BA32-7C0AF936991E}" presName="background" presStyleLbl="node0" presStyleIdx="0" presStyleCnt="2"/>
      <dgm:spPr/>
    </dgm:pt>
    <dgm:pt modelId="{AC3F42E3-7846-457D-B387-29DDA899B009}" type="pres">
      <dgm:prSet presAssocID="{BA6FCC5A-3290-4D40-BA32-7C0AF936991E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A93899-353B-4346-8089-61CC2EA6FC2F}" type="pres">
      <dgm:prSet presAssocID="{BA6FCC5A-3290-4D40-BA32-7C0AF936991E}" presName="hierChild2" presStyleCnt="0"/>
      <dgm:spPr/>
    </dgm:pt>
    <dgm:pt modelId="{56881D86-F510-4A6C-9FA1-8B45E298D8F0}" type="pres">
      <dgm:prSet presAssocID="{D87081F5-C25B-4B30-AF7E-DCAFDECB0572}" presName="hierRoot1" presStyleCnt="0"/>
      <dgm:spPr/>
    </dgm:pt>
    <dgm:pt modelId="{CB77789B-3E81-4E96-9A15-55DCDEEE2FA8}" type="pres">
      <dgm:prSet presAssocID="{D87081F5-C25B-4B30-AF7E-DCAFDECB0572}" presName="composite" presStyleCnt="0"/>
      <dgm:spPr/>
    </dgm:pt>
    <dgm:pt modelId="{AECAEDBA-AC38-4727-831C-049ED0E63576}" type="pres">
      <dgm:prSet presAssocID="{D87081F5-C25B-4B30-AF7E-DCAFDECB0572}" presName="background" presStyleLbl="node0" presStyleIdx="1" presStyleCnt="2"/>
      <dgm:spPr/>
    </dgm:pt>
    <dgm:pt modelId="{02C3C3CD-FDD6-4EE1-BE5B-246AFFA2DEFB}" type="pres">
      <dgm:prSet presAssocID="{D87081F5-C25B-4B30-AF7E-DCAFDECB057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AAAE6-9FAE-4918-81E9-4141174771E2}" type="pres">
      <dgm:prSet presAssocID="{D87081F5-C25B-4B30-AF7E-DCAFDECB0572}" presName="hierChild2" presStyleCnt="0"/>
      <dgm:spPr/>
    </dgm:pt>
  </dgm:ptLst>
  <dgm:cxnLst>
    <dgm:cxn modelId="{74AA7179-65A1-4168-99F2-3DAAEE8D7A7D}" srcId="{25219C7B-3A83-494E-9AD8-BCD59A02E837}" destId="{D87081F5-C25B-4B30-AF7E-DCAFDECB0572}" srcOrd="1" destOrd="0" parTransId="{5F0966C1-10B3-4E55-8BA3-F14A49338488}" sibTransId="{FEEDC6FD-552A-46DF-972F-85A611699ED1}"/>
    <dgm:cxn modelId="{DD17360A-92A4-48F8-9FB1-BD44FF53F972}" type="presOf" srcId="{BA6FCC5A-3290-4D40-BA32-7C0AF936991E}" destId="{AC3F42E3-7846-457D-B387-29DDA899B009}" srcOrd="0" destOrd="0" presId="urn:microsoft.com/office/officeart/2005/8/layout/hierarchy1"/>
    <dgm:cxn modelId="{5082CB7A-9519-45C4-BF7B-46D010E0ED2B}" srcId="{25219C7B-3A83-494E-9AD8-BCD59A02E837}" destId="{BA6FCC5A-3290-4D40-BA32-7C0AF936991E}" srcOrd="0" destOrd="0" parTransId="{E73D0493-E9C0-42B9-9EA6-9323E361E011}" sibTransId="{2FB0FC30-1055-4287-8E18-CC9A7C369F8E}"/>
    <dgm:cxn modelId="{BB52745A-D726-465E-B6F7-9C795BA22C87}" type="presOf" srcId="{25219C7B-3A83-494E-9AD8-BCD59A02E837}" destId="{DECD9F7C-3590-4F81-A600-E99E7BD58BD9}" srcOrd="0" destOrd="0" presId="urn:microsoft.com/office/officeart/2005/8/layout/hierarchy1"/>
    <dgm:cxn modelId="{D01D33F1-619A-4B81-A6FE-4F8F99DBE723}" type="presOf" srcId="{D87081F5-C25B-4B30-AF7E-DCAFDECB0572}" destId="{02C3C3CD-FDD6-4EE1-BE5B-246AFFA2DEFB}" srcOrd="0" destOrd="0" presId="urn:microsoft.com/office/officeart/2005/8/layout/hierarchy1"/>
    <dgm:cxn modelId="{D2F7C11A-B1FC-4E76-8332-4C0C6405AF06}" type="presParOf" srcId="{DECD9F7C-3590-4F81-A600-E99E7BD58BD9}" destId="{2659C833-3F06-4CC6-BABE-0284F1E53F31}" srcOrd="0" destOrd="0" presId="urn:microsoft.com/office/officeart/2005/8/layout/hierarchy1"/>
    <dgm:cxn modelId="{D317C96B-35AA-4DB8-A0D4-DBFBF8F5D680}" type="presParOf" srcId="{2659C833-3F06-4CC6-BABE-0284F1E53F31}" destId="{E3034D06-6541-48AD-B00A-6B8031C2D368}" srcOrd="0" destOrd="0" presId="urn:microsoft.com/office/officeart/2005/8/layout/hierarchy1"/>
    <dgm:cxn modelId="{872A27A9-B124-456A-A282-2C9210154A7C}" type="presParOf" srcId="{E3034D06-6541-48AD-B00A-6B8031C2D368}" destId="{787B94AE-75F6-49FA-BE12-E44BBA8BB0CB}" srcOrd="0" destOrd="0" presId="urn:microsoft.com/office/officeart/2005/8/layout/hierarchy1"/>
    <dgm:cxn modelId="{B7EAC8F4-AD69-4944-819E-71FB8A534651}" type="presParOf" srcId="{E3034D06-6541-48AD-B00A-6B8031C2D368}" destId="{AC3F42E3-7846-457D-B387-29DDA899B009}" srcOrd="1" destOrd="0" presId="urn:microsoft.com/office/officeart/2005/8/layout/hierarchy1"/>
    <dgm:cxn modelId="{3378CDE6-651B-48B4-B666-96566AC99386}" type="presParOf" srcId="{2659C833-3F06-4CC6-BABE-0284F1E53F31}" destId="{C3A93899-353B-4346-8089-61CC2EA6FC2F}" srcOrd="1" destOrd="0" presId="urn:microsoft.com/office/officeart/2005/8/layout/hierarchy1"/>
    <dgm:cxn modelId="{A75B6DE0-080D-4FE1-8233-7585383E2207}" type="presParOf" srcId="{DECD9F7C-3590-4F81-A600-E99E7BD58BD9}" destId="{56881D86-F510-4A6C-9FA1-8B45E298D8F0}" srcOrd="1" destOrd="0" presId="urn:microsoft.com/office/officeart/2005/8/layout/hierarchy1"/>
    <dgm:cxn modelId="{91776DC7-0802-46A2-B3D1-4F3D7F94F6A2}" type="presParOf" srcId="{56881D86-F510-4A6C-9FA1-8B45E298D8F0}" destId="{CB77789B-3E81-4E96-9A15-55DCDEEE2FA8}" srcOrd="0" destOrd="0" presId="urn:microsoft.com/office/officeart/2005/8/layout/hierarchy1"/>
    <dgm:cxn modelId="{146F335A-1340-46B3-9708-65A33243073C}" type="presParOf" srcId="{CB77789B-3E81-4E96-9A15-55DCDEEE2FA8}" destId="{AECAEDBA-AC38-4727-831C-049ED0E63576}" srcOrd="0" destOrd="0" presId="urn:microsoft.com/office/officeart/2005/8/layout/hierarchy1"/>
    <dgm:cxn modelId="{110F2547-E582-48C1-BF48-10419AC62B32}" type="presParOf" srcId="{CB77789B-3E81-4E96-9A15-55DCDEEE2FA8}" destId="{02C3C3CD-FDD6-4EE1-BE5B-246AFFA2DEFB}" srcOrd="1" destOrd="0" presId="urn:microsoft.com/office/officeart/2005/8/layout/hierarchy1"/>
    <dgm:cxn modelId="{AB56FA25-39A2-4E07-B744-0C234E613795}" type="presParOf" srcId="{56881D86-F510-4A6C-9FA1-8B45E298D8F0}" destId="{197AAAE6-9FAE-4918-81E9-4141174771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CCA1C0-3F9A-43CF-9A30-1223E61D7768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2B5B9B-15DB-47FB-B2CB-88AAFC5382C7}">
      <dgm:prSet/>
      <dgm:spPr/>
      <dgm:t>
        <a:bodyPr/>
        <a:lstStyle/>
        <a:p>
          <a:r>
            <a:rPr lang="ru-RU" b="1" dirty="0"/>
            <a:t>Ребенок, проживающий на территории муниципального образования</a:t>
          </a:r>
          <a:endParaRPr lang="en-US" b="1" dirty="0"/>
        </a:p>
      </dgm:t>
    </dgm:pt>
    <dgm:pt modelId="{F25E3BED-DF48-4C4B-80FC-46280BC3371E}" type="parTrans" cxnId="{F85A6A2D-B5AD-4012-81BA-493F7D170F8E}">
      <dgm:prSet/>
      <dgm:spPr/>
      <dgm:t>
        <a:bodyPr/>
        <a:lstStyle/>
        <a:p>
          <a:endParaRPr lang="en-US"/>
        </a:p>
      </dgm:t>
    </dgm:pt>
    <dgm:pt modelId="{9FB37476-2B60-40EE-9732-85E09A60B5AF}" type="sibTrans" cxnId="{F85A6A2D-B5AD-4012-81BA-493F7D170F8E}">
      <dgm:prSet/>
      <dgm:spPr/>
      <dgm:t>
        <a:bodyPr/>
        <a:lstStyle/>
        <a:p>
          <a:endParaRPr lang="en-US"/>
        </a:p>
      </dgm:t>
    </dgm:pt>
    <dgm:pt modelId="{3C457B34-80AB-4E92-AB0A-C0D36C98E30E}">
      <dgm:prSet/>
      <dgm:spPr/>
      <dgm:t>
        <a:bodyPr/>
        <a:lstStyle/>
        <a:p>
          <a:r>
            <a:rPr lang="ru-RU" b="1" dirty="0"/>
            <a:t>Какие есть ОО??</a:t>
          </a:r>
          <a:endParaRPr lang="en-US" b="1" dirty="0"/>
        </a:p>
      </dgm:t>
    </dgm:pt>
    <dgm:pt modelId="{F805573D-BF66-48AF-A86D-DFB82CF4ABB2}" type="parTrans" cxnId="{F41AD849-E82A-4A91-8E44-E59EB16C1143}">
      <dgm:prSet/>
      <dgm:spPr/>
      <dgm:t>
        <a:bodyPr/>
        <a:lstStyle/>
        <a:p>
          <a:endParaRPr lang="en-US"/>
        </a:p>
      </dgm:t>
    </dgm:pt>
    <dgm:pt modelId="{B2E1FF67-6B67-45F6-9C9C-5F086067FF2E}" type="sibTrans" cxnId="{F41AD849-E82A-4A91-8E44-E59EB16C1143}">
      <dgm:prSet/>
      <dgm:spPr/>
      <dgm:t>
        <a:bodyPr/>
        <a:lstStyle/>
        <a:p>
          <a:endParaRPr lang="en-US"/>
        </a:p>
      </dgm:t>
    </dgm:pt>
    <dgm:pt modelId="{51DAA85C-79BC-4CB6-A683-276DD8476922}">
      <dgm:prSet/>
      <dgm:spPr/>
      <dgm:t>
        <a:bodyPr/>
        <a:lstStyle/>
        <a:p>
          <a:r>
            <a:rPr lang="ru-RU" b="1"/>
            <a:t>Какая инфраструктура для воспитания и развития КАЖДОГО !!! ребенка</a:t>
          </a:r>
          <a:endParaRPr lang="en-US" b="1"/>
        </a:p>
      </dgm:t>
    </dgm:pt>
    <dgm:pt modelId="{1C592177-FF93-4736-BF9E-B28E2ACF6958}" type="parTrans" cxnId="{57443711-17DD-41B2-BD9A-2D9F6ED53EAA}">
      <dgm:prSet/>
      <dgm:spPr/>
      <dgm:t>
        <a:bodyPr/>
        <a:lstStyle/>
        <a:p>
          <a:endParaRPr lang="en-US"/>
        </a:p>
      </dgm:t>
    </dgm:pt>
    <dgm:pt modelId="{F1CACBD6-715E-41FA-8817-F788B8F14B16}" type="sibTrans" cxnId="{57443711-17DD-41B2-BD9A-2D9F6ED53EAA}">
      <dgm:prSet/>
      <dgm:spPr/>
      <dgm:t>
        <a:bodyPr/>
        <a:lstStyle/>
        <a:p>
          <a:endParaRPr lang="en-US"/>
        </a:p>
      </dgm:t>
    </dgm:pt>
    <dgm:pt modelId="{E1C573DD-EBAF-4B66-9D67-314F6A2CEA2C}">
      <dgm:prSet/>
      <dgm:spPr/>
      <dgm:t>
        <a:bodyPr/>
        <a:lstStyle/>
        <a:p>
          <a:r>
            <a:rPr lang="ru-RU" b="1" dirty="0"/>
            <a:t>Ребенок – центр государственной исполнительной власти на федеральном, региональном, муниципальном уровнях с участием всех участников отношений в сфере образования</a:t>
          </a:r>
          <a:endParaRPr lang="en-US" b="1" dirty="0"/>
        </a:p>
      </dgm:t>
    </dgm:pt>
    <dgm:pt modelId="{A7396F60-7954-4966-BE03-2C0019A048E7}" type="parTrans" cxnId="{1FA45C56-CA7D-4754-9AD4-F5E018BF62E9}">
      <dgm:prSet/>
      <dgm:spPr/>
      <dgm:t>
        <a:bodyPr/>
        <a:lstStyle/>
        <a:p>
          <a:endParaRPr lang="en-US"/>
        </a:p>
      </dgm:t>
    </dgm:pt>
    <dgm:pt modelId="{9A9C0CC4-8375-4EED-95B6-D9D36F4D19E5}" type="sibTrans" cxnId="{1FA45C56-CA7D-4754-9AD4-F5E018BF62E9}">
      <dgm:prSet/>
      <dgm:spPr/>
      <dgm:t>
        <a:bodyPr/>
        <a:lstStyle/>
        <a:p>
          <a:endParaRPr lang="en-US"/>
        </a:p>
      </dgm:t>
    </dgm:pt>
    <dgm:pt modelId="{89847FDA-B518-4AC7-A484-173FA7C32C54}">
      <dgm:prSet/>
      <dgm:spPr/>
      <dgm:t>
        <a:bodyPr/>
        <a:lstStyle/>
        <a:p>
          <a:r>
            <a:rPr lang="ru-RU" b="1" dirty="0"/>
            <a:t>Образовательные организации всех типов имеют равные права </a:t>
          </a:r>
          <a:endParaRPr lang="en-US" b="1" dirty="0"/>
        </a:p>
      </dgm:t>
    </dgm:pt>
    <dgm:pt modelId="{FB9A468F-0826-4556-81AA-B7B1A41EE7E4}" type="parTrans" cxnId="{D4CB1507-39E5-4176-962D-5ABBB970C8F9}">
      <dgm:prSet/>
      <dgm:spPr/>
      <dgm:t>
        <a:bodyPr/>
        <a:lstStyle/>
        <a:p>
          <a:endParaRPr lang="en-US"/>
        </a:p>
      </dgm:t>
    </dgm:pt>
    <dgm:pt modelId="{153E8007-4AEB-4FCF-B785-2669BCE82050}" type="sibTrans" cxnId="{D4CB1507-39E5-4176-962D-5ABBB970C8F9}">
      <dgm:prSet/>
      <dgm:spPr/>
      <dgm:t>
        <a:bodyPr/>
        <a:lstStyle/>
        <a:p>
          <a:endParaRPr lang="en-US"/>
        </a:p>
      </dgm:t>
    </dgm:pt>
    <dgm:pt modelId="{2F0340B4-83C3-4E87-846C-E879C38A09A2}">
      <dgm:prSet/>
      <dgm:spPr/>
      <dgm:t>
        <a:bodyPr/>
        <a:lstStyle/>
        <a:p>
          <a:r>
            <a:rPr lang="ru-RU" b="1" dirty="0"/>
            <a:t>Для семьи и ребенка лучшая программа та, которая в полной мере отвечает интересам ребенка и семьи!!!</a:t>
          </a:r>
          <a:endParaRPr lang="en-US" b="1" dirty="0"/>
        </a:p>
      </dgm:t>
    </dgm:pt>
    <dgm:pt modelId="{B2C88025-3B2A-441B-86AF-A9D0A85351A0}" type="parTrans" cxnId="{7D1337EF-D581-4781-A3F6-42C0CFF9D029}">
      <dgm:prSet/>
      <dgm:spPr/>
      <dgm:t>
        <a:bodyPr/>
        <a:lstStyle/>
        <a:p>
          <a:endParaRPr lang="en-US"/>
        </a:p>
      </dgm:t>
    </dgm:pt>
    <dgm:pt modelId="{BB6F3CF5-3294-4B3B-8C27-8664B74DC46F}" type="sibTrans" cxnId="{7D1337EF-D581-4781-A3F6-42C0CFF9D029}">
      <dgm:prSet/>
      <dgm:spPr/>
      <dgm:t>
        <a:bodyPr/>
        <a:lstStyle/>
        <a:p>
          <a:endParaRPr lang="en-US"/>
        </a:p>
      </dgm:t>
    </dgm:pt>
    <dgm:pt modelId="{72B1BCD0-F3B0-4F69-9811-240063E477DD}">
      <dgm:prSet/>
      <dgm:spPr/>
      <dgm:t>
        <a:bodyPr/>
        <a:lstStyle/>
        <a:p>
          <a:r>
            <a:rPr lang="ru-RU" b="1" dirty="0"/>
            <a:t>Открытая конкурентная среда</a:t>
          </a:r>
          <a:endParaRPr lang="en-US" b="1" dirty="0"/>
        </a:p>
      </dgm:t>
    </dgm:pt>
    <dgm:pt modelId="{360A9D6D-252C-49CD-A21D-75639E4F1F09}" type="parTrans" cxnId="{15FC967E-BC44-49AD-9E7C-A76359BFACE8}">
      <dgm:prSet/>
      <dgm:spPr/>
      <dgm:t>
        <a:bodyPr/>
        <a:lstStyle/>
        <a:p>
          <a:endParaRPr lang="en-US"/>
        </a:p>
      </dgm:t>
    </dgm:pt>
    <dgm:pt modelId="{3D66DE0F-404B-404E-B596-3700249A3B6E}" type="sibTrans" cxnId="{15FC967E-BC44-49AD-9E7C-A76359BFACE8}">
      <dgm:prSet/>
      <dgm:spPr/>
      <dgm:t>
        <a:bodyPr/>
        <a:lstStyle/>
        <a:p>
          <a:endParaRPr lang="en-US"/>
        </a:p>
      </dgm:t>
    </dgm:pt>
    <dgm:pt modelId="{BB9FBEE4-E430-4A49-967B-B219A4D7A8ED}" type="pres">
      <dgm:prSet presAssocID="{87CCA1C0-3F9A-43CF-9A30-1223E61D776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4AA5820-036B-42B1-89FC-FABABFE70C10}" type="pres">
      <dgm:prSet presAssocID="{A82B5B9B-15DB-47FB-B2CB-88AAFC5382C7}" presName="thickLine" presStyleLbl="alignNode1" presStyleIdx="0" presStyleCnt="7"/>
      <dgm:spPr/>
    </dgm:pt>
    <dgm:pt modelId="{18320522-BFAB-47FB-BF91-25CE6B65C8AC}" type="pres">
      <dgm:prSet presAssocID="{A82B5B9B-15DB-47FB-B2CB-88AAFC5382C7}" presName="horz1" presStyleCnt="0"/>
      <dgm:spPr/>
    </dgm:pt>
    <dgm:pt modelId="{FB983A3F-9413-42C0-BF25-7BCBDFA88A2D}" type="pres">
      <dgm:prSet presAssocID="{A82B5B9B-15DB-47FB-B2CB-88AAFC5382C7}" presName="tx1" presStyleLbl="revTx" presStyleIdx="0" presStyleCnt="7"/>
      <dgm:spPr/>
      <dgm:t>
        <a:bodyPr/>
        <a:lstStyle/>
        <a:p>
          <a:endParaRPr lang="ru-RU"/>
        </a:p>
      </dgm:t>
    </dgm:pt>
    <dgm:pt modelId="{819EAB56-E082-4D77-92D3-B045F9BFDA5F}" type="pres">
      <dgm:prSet presAssocID="{A82B5B9B-15DB-47FB-B2CB-88AAFC5382C7}" presName="vert1" presStyleCnt="0"/>
      <dgm:spPr/>
    </dgm:pt>
    <dgm:pt modelId="{CEE51B1C-6F4D-44A8-88D0-80B9B1773795}" type="pres">
      <dgm:prSet presAssocID="{3C457B34-80AB-4E92-AB0A-C0D36C98E30E}" presName="thickLine" presStyleLbl="alignNode1" presStyleIdx="1" presStyleCnt="7"/>
      <dgm:spPr/>
    </dgm:pt>
    <dgm:pt modelId="{16557F61-AE46-460A-B0A6-25B6863226EE}" type="pres">
      <dgm:prSet presAssocID="{3C457B34-80AB-4E92-AB0A-C0D36C98E30E}" presName="horz1" presStyleCnt="0"/>
      <dgm:spPr/>
    </dgm:pt>
    <dgm:pt modelId="{EC2E02E4-BB08-4597-BEC6-E5FD5AE2DC0C}" type="pres">
      <dgm:prSet presAssocID="{3C457B34-80AB-4E92-AB0A-C0D36C98E30E}" presName="tx1" presStyleLbl="revTx" presStyleIdx="1" presStyleCnt="7"/>
      <dgm:spPr/>
      <dgm:t>
        <a:bodyPr/>
        <a:lstStyle/>
        <a:p>
          <a:endParaRPr lang="ru-RU"/>
        </a:p>
      </dgm:t>
    </dgm:pt>
    <dgm:pt modelId="{419F2356-EDDD-4ACF-A607-4E30338DD740}" type="pres">
      <dgm:prSet presAssocID="{3C457B34-80AB-4E92-AB0A-C0D36C98E30E}" presName="vert1" presStyleCnt="0"/>
      <dgm:spPr/>
    </dgm:pt>
    <dgm:pt modelId="{6BF57228-1F7B-495E-9DA8-1AA95DD45CDE}" type="pres">
      <dgm:prSet presAssocID="{51DAA85C-79BC-4CB6-A683-276DD8476922}" presName="thickLine" presStyleLbl="alignNode1" presStyleIdx="2" presStyleCnt="7"/>
      <dgm:spPr/>
    </dgm:pt>
    <dgm:pt modelId="{5B4EEC59-C233-4BA3-8236-28F894B6D061}" type="pres">
      <dgm:prSet presAssocID="{51DAA85C-79BC-4CB6-A683-276DD8476922}" presName="horz1" presStyleCnt="0"/>
      <dgm:spPr/>
    </dgm:pt>
    <dgm:pt modelId="{A881DFC0-42BE-4067-8B13-F2AB0E46A392}" type="pres">
      <dgm:prSet presAssocID="{51DAA85C-79BC-4CB6-A683-276DD8476922}" presName="tx1" presStyleLbl="revTx" presStyleIdx="2" presStyleCnt="7"/>
      <dgm:spPr/>
      <dgm:t>
        <a:bodyPr/>
        <a:lstStyle/>
        <a:p>
          <a:endParaRPr lang="ru-RU"/>
        </a:p>
      </dgm:t>
    </dgm:pt>
    <dgm:pt modelId="{CD7BDC1B-0E47-49CC-BF3F-9D78AD18769E}" type="pres">
      <dgm:prSet presAssocID="{51DAA85C-79BC-4CB6-A683-276DD8476922}" presName="vert1" presStyleCnt="0"/>
      <dgm:spPr/>
    </dgm:pt>
    <dgm:pt modelId="{BDE4DB43-5634-4BA6-9E53-F702743E3AD5}" type="pres">
      <dgm:prSet presAssocID="{E1C573DD-EBAF-4B66-9D67-314F6A2CEA2C}" presName="thickLine" presStyleLbl="alignNode1" presStyleIdx="3" presStyleCnt="7"/>
      <dgm:spPr/>
    </dgm:pt>
    <dgm:pt modelId="{46840860-58F5-4DC6-BEE7-FC8A5556DD81}" type="pres">
      <dgm:prSet presAssocID="{E1C573DD-EBAF-4B66-9D67-314F6A2CEA2C}" presName="horz1" presStyleCnt="0"/>
      <dgm:spPr/>
    </dgm:pt>
    <dgm:pt modelId="{3FC34E72-858D-4569-83B1-A1BEBBEA1E70}" type="pres">
      <dgm:prSet presAssocID="{E1C573DD-EBAF-4B66-9D67-314F6A2CEA2C}" presName="tx1" presStyleLbl="revTx" presStyleIdx="3" presStyleCnt="7"/>
      <dgm:spPr/>
      <dgm:t>
        <a:bodyPr/>
        <a:lstStyle/>
        <a:p>
          <a:endParaRPr lang="ru-RU"/>
        </a:p>
      </dgm:t>
    </dgm:pt>
    <dgm:pt modelId="{65697050-F268-4F6F-9F3A-F7AC060C993B}" type="pres">
      <dgm:prSet presAssocID="{E1C573DD-EBAF-4B66-9D67-314F6A2CEA2C}" presName="vert1" presStyleCnt="0"/>
      <dgm:spPr/>
    </dgm:pt>
    <dgm:pt modelId="{E603FB2D-006E-4579-8A4D-395F05144050}" type="pres">
      <dgm:prSet presAssocID="{89847FDA-B518-4AC7-A484-173FA7C32C54}" presName="thickLine" presStyleLbl="alignNode1" presStyleIdx="4" presStyleCnt="7"/>
      <dgm:spPr/>
    </dgm:pt>
    <dgm:pt modelId="{975C460F-DBE4-4556-964E-ADA266665059}" type="pres">
      <dgm:prSet presAssocID="{89847FDA-B518-4AC7-A484-173FA7C32C54}" presName="horz1" presStyleCnt="0"/>
      <dgm:spPr/>
    </dgm:pt>
    <dgm:pt modelId="{C8D01513-2C76-4103-9819-B98567368A62}" type="pres">
      <dgm:prSet presAssocID="{89847FDA-B518-4AC7-A484-173FA7C32C54}" presName="tx1" presStyleLbl="revTx" presStyleIdx="4" presStyleCnt="7"/>
      <dgm:spPr/>
      <dgm:t>
        <a:bodyPr/>
        <a:lstStyle/>
        <a:p>
          <a:endParaRPr lang="ru-RU"/>
        </a:p>
      </dgm:t>
    </dgm:pt>
    <dgm:pt modelId="{CE6635CC-D99C-4AF3-93DF-7C64797678F9}" type="pres">
      <dgm:prSet presAssocID="{89847FDA-B518-4AC7-A484-173FA7C32C54}" presName="vert1" presStyleCnt="0"/>
      <dgm:spPr/>
    </dgm:pt>
    <dgm:pt modelId="{75A60600-6F4D-46AD-86CF-2ED6038CCA96}" type="pres">
      <dgm:prSet presAssocID="{2F0340B4-83C3-4E87-846C-E879C38A09A2}" presName="thickLine" presStyleLbl="alignNode1" presStyleIdx="5" presStyleCnt="7"/>
      <dgm:spPr/>
    </dgm:pt>
    <dgm:pt modelId="{5F6624C4-2FE8-4377-8582-C2D269F7387B}" type="pres">
      <dgm:prSet presAssocID="{2F0340B4-83C3-4E87-846C-E879C38A09A2}" presName="horz1" presStyleCnt="0"/>
      <dgm:spPr/>
    </dgm:pt>
    <dgm:pt modelId="{86206BC7-A9D6-4E26-A646-A9BE2711B689}" type="pres">
      <dgm:prSet presAssocID="{2F0340B4-83C3-4E87-846C-E879C38A09A2}" presName="tx1" presStyleLbl="revTx" presStyleIdx="5" presStyleCnt="7"/>
      <dgm:spPr/>
      <dgm:t>
        <a:bodyPr/>
        <a:lstStyle/>
        <a:p>
          <a:endParaRPr lang="ru-RU"/>
        </a:p>
      </dgm:t>
    </dgm:pt>
    <dgm:pt modelId="{791B3E6A-D068-47C1-92C1-B161C6F68791}" type="pres">
      <dgm:prSet presAssocID="{2F0340B4-83C3-4E87-846C-E879C38A09A2}" presName="vert1" presStyleCnt="0"/>
      <dgm:spPr/>
    </dgm:pt>
    <dgm:pt modelId="{7A4967EB-C4FB-4F8F-8090-1798D3CD80F8}" type="pres">
      <dgm:prSet presAssocID="{72B1BCD0-F3B0-4F69-9811-240063E477DD}" presName="thickLine" presStyleLbl="alignNode1" presStyleIdx="6" presStyleCnt="7"/>
      <dgm:spPr/>
    </dgm:pt>
    <dgm:pt modelId="{C44C1165-612E-4DA8-8806-FDBED77FA710}" type="pres">
      <dgm:prSet presAssocID="{72B1BCD0-F3B0-4F69-9811-240063E477DD}" presName="horz1" presStyleCnt="0"/>
      <dgm:spPr/>
    </dgm:pt>
    <dgm:pt modelId="{CC6938F5-39AC-443C-9E4C-6F6E1605DBD7}" type="pres">
      <dgm:prSet presAssocID="{72B1BCD0-F3B0-4F69-9811-240063E477DD}" presName="tx1" presStyleLbl="revTx" presStyleIdx="6" presStyleCnt="7"/>
      <dgm:spPr/>
      <dgm:t>
        <a:bodyPr/>
        <a:lstStyle/>
        <a:p>
          <a:endParaRPr lang="ru-RU"/>
        </a:p>
      </dgm:t>
    </dgm:pt>
    <dgm:pt modelId="{4FDE63DE-72DF-454C-A53B-D6ED485BEC22}" type="pres">
      <dgm:prSet presAssocID="{72B1BCD0-F3B0-4F69-9811-240063E477DD}" presName="vert1" presStyleCnt="0"/>
      <dgm:spPr/>
    </dgm:pt>
  </dgm:ptLst>
  <dgm:cxnLst>
    <dgm:cxn modelId="{1FA45C56-CA7D-4754-9AD4-F5E018BF62E9}" srcId="{87CCA1C0-3F9A-43CF-9A30-1223E61D7768}" destId="{E1C573DD-EBAF-4B66-9D67-314F6A2CEA2C}" srcOrd="3" destOrd="0" parTransId="{A7396F60-7954-4966-BE03-2C0019A048E7}" sibTransId="{9A9C0CC4-8375-4EED-95B6-D9D36F4D19E5}"/>
    <dgm:cxn modelId="{F85A6A2D-B5AD-4012-81BA-493F7D170F8E}" srcId="{87CCA1C0-3F9A-43CF-9A30-1223E61D7768}" destId="{A82B5B9B-15DB-47FB-B2CB-88AAFC5382C7}" srcOrd="0" destOrd="0" parTransId="{F25E3BED-DF48-4C4B-80FC-46280BC3371E}" sibTransId="{9FB37476-2B60-40EE-9732-85E09A60B5AF}"/>
    <dgm:cxn modelId="{CF104340-954E-4145-B96D-DAF42B58225C}" type="presOf" srcId="{89847FDA-B518-4AC7-A484-173FA7C32C54}" destId="{C8D01513-2C76-4103-9819-B98567368A62}" srcOrd="0" destOrd="0" presId="urn:microsoft.com/office/officeart/2008/layout/LinedList"/>
    <dgm:cxn modelId="{F41AD849-E82A-4A91-8E44-E59EB16C1143}" srcId="{87CCA1C0-3F9A-43CF-9A30-1223E61D7768}" destId="{3C457B34-80AB-4E92-AB0A-C0D36C98E30E}" srcOrd="1" destOrd="0" parTransId="{F805573D-BF66-48AF-A86D-DFB82CF4ABB2}" sibTransId="{B2E1FF67-6B67-45F6-9C9C-5F086067FF2E}"/>
    <dgm:cxn modelId="{15FC967E-BC44-49AD-9E7C-A76359BFACE8}" srcId="{87CCA1C0-3F9A-43CF-9A30-1223E61D7768}" destId="{72B1BCD0-F3B0-4F69-9811-240063E477DD}" srcOrd="6" destOrd="0" parTransId="{360A9D6D-252C-49CD-A21D-75639E4F1F09}" sibTransId="{3D66DE0F-404B-404E-B596-3700249A3B6E}"/>
    <dgm:cxn modelId="{57443711-17DD-41B2-BD9A-2D9F6ED53EAA}" srcId="{87CCA1C0-3F9A-43CF-9A30-1223E61D7768}" destId="{51DAA85C-79BC-4CB6-A683-276DD8476922}" srcOrd="2" destOrd="0" parTransId="{1C592177-FF93-4736-BF9E-B28E2ACF6958}" sibTransId="{F1CACBD6-715E-41FA-8817-F788B8F14B16}"/>
    <dgm:cxn modelId="{D4CB1507-39E5-4176-962D-5ABBB970C8F9}" srcId="{87CCA1C0-3F9A-43CF-9A30-1223E61D7768}" destId="{89847FDA-B518-4AC7-A484-173FA7C32C54}" srcOrd="4" destOrd="0" parTransId="{FB9A468F-0826-4556-81AA-B7B1A41EE7E4}" sibTransId="{153E8007-4AEB-4FCF-B785-2669BCE82050}"/>
    <dgm:cxn modelId="{7D1337EF-D581-4781-A3F6-42C0CFF9D029}" srcId="{87CCA1C0-3F9A-43CF-9A30-1223E61D7768}" destId="{2F0340B4-83C3-4E87-846C-E879C38A09A2}" srcOrd="5" destOrd="0" parTransId="{B2C88025-3B2A-441B-86AF-A9D0A85351A0}" sibTransId="{BB6F3CF5-3294-4B3B-8C27-8664B74DC46F}"/>
    <dgm:cxn modelId="{BB98C7CE-2B66-4450-AFC8-41F6EEE05F4B}" type="presOf" srcId="{72B1BCD0-F3B0-4F69-9811-240063E477DD}" destId="{CC6938F5-39AC-443C-9E4C-6F6E1605DBD7}" srcOrd="0" destOrd="0" presId="urn:microsoft.com/office/officeart/2008/layout/LinedList"/>
    <dgm:cxn modelId="{B782E470-E90C-467D-90E0-DA029885138C}" type="presOf" srcId="{51DAA85C-79BC-4CB6-A683-276DD8476922}" destId="{A881DFC0-42BE-4067-8B13-F2AB0E46A392}" srcOrd="0" destOrd="0" presId="urn:microsoft.com/office/officeart/2008/layout/LinedList"/>
    <dgm:cxn modelId="{DCE3D635-9C07-4EB3-9273-7DDB9BE1EE56}" type="presOf" srcId="{A82B5B9B-15DB-47FB-B2CB-88AAFC5382C7}" destId="{FB983A3F-9413-42C0-BF25-7BCBDFA88A2D}" srcOrd="0" destOrd="0" presId="urn:microsoft.com/office/officeart/2008/layout/LinedList"/>
    <dgm:cxn modelId="{FAB75EC6-EB63-4DB3-9C19-3A51DE77B4D9}" type="presOf" srcId="{E1C573DD-EBAF-4B66-9D67-314F6A2CEA2C}" destId="{3FC34E72-858D-4569-83B1-A1BEBBEA1E70}" srcOrd="0" destOrd="0" presId="urn:microsoft.com/office/officeart/2008/layout/LinedList"/>
    <dgm:cxn modelId="{2B51560C-9F9C-444E-8DF5-4D47CE53FABC}" type="presOf" srcId="{3C457B34-80AB-4E92-AB0A-C0D36C98E30E}" destId="{EC2E02E4-BB08-4597-BEC6-E5FD5AE2DC0C}" srcOrd="0" destOrd="0" presId="urn:microsoft.com/office/officeart/2008/layout/LinedList"/>
    <dgm:cxn modelId="{D14E3C67-3219-454B-AA69-D41DBBE13F8D}" type="presOf" srcId="{2F0340B4-83C3-4E87-846C-E879C38A09A2}" destId="{86206BC7-A9D6-4E26-A646-A9BE2711B689}" srcOrd="0" destOrd="0" presId="urn:microsoft.com/office/officeart/2008/layout/LinedList"/>
    <dgm:cxn modelId="{1E27041B-8543-4ADF-ADC8-0A73E0D20A81}" type="presOf" srcId="{87CCA1C0-3F9A-43CF-9A30-1223E61D7768}" destId="{BB9FBEE4-E430-4A49-967B-B219A4D7A8ED}" srcOrd="0" destOrd="0" presId="urn:microsoft.com/office/officeart/2008/layout/LinedList"/>
    <dgm:cxn modelId="{463D2C76-B686-4BAA-AF66-90696A3C5781}" type="presParOf" srcId="{BB9FBEE4-E430-4A49-967B-B219A4D7A8ED}" destId="{E4AA5820-036B-42B1-89FC-FABABFE70C10}" srcOrd="0" destOrd="0" presId="urn:microsoft.com/office/officeart/2008/layout/LinedList"/>
    <dgm:cxn modelId="{519ED0A6-FC10-4A1D-8741-AD447E2ECDE2}" type="presParOf" srcId="{BB9FBEE4-E430-4A49-967B-B219A4D7A8ED}" destId="{18320522-BFAB-47FB-BF91-25CE6B65C8AC}" srcOrd="1" destOrd="0" presId="urn:microsoft.com/office/officeart/2008/layout/LinedList"/>
    <dgm:cxn modelId="{3FF4AE83-2C1D-4908-BDB6-A14BB49848AD}" type="presParOf" srcId="{18320522-BFAB-47FB-BF91-25CE6B65C8AC}" destId="{FB983A3F-9413-42C0-BF25-7BCBDFA88A2D}" srcOrd="0" destOrd="0" presId="urn:microsoft.com/office/officeart/2008/layout/LinedList"/>
    <dgm:cxn modelId="{101F8C27-E8DA-41BD-AADA-3D337AD77F60}" type="presParOf" srcId="{18320522-BFAB-47FB-BF91-25CE6B65C8AC}" destId="{819EAB56-E082-4D77-92D3-B045F9BFDA5F}" srcOrd="1" destOrd="0" presId="urn:microsoft.com/office/officeart/2008/layout/LinedList"/>
    <dgm:cxn modelId="{DF66D432-82D5-454B-B116-D9B919BB5197}" type="presParOf" srcId="{BB9FBEE4-E430-4A49-967B-B219A4D7A8ED}" destId="{CEE51B1C-6F4D-44A8-88D0-80B9B1773795}" srcOrd="2" destOrd="0" presId="urn:microsoft.com/office/officeart/2008/layout/LinedList"/>
    <dgm:cxn modelId="{7DCC16C1-0979-4966-9FC6-5A6D75E69A5F}" type="presParOf" srcId="{BB9FBEE4-E430-4A49-967B-B219A4D7A8ED}" destId="{16557F61-AE46-460A-B0A6-25B6863226EE}" srcOrd="3" destOrd="0" presId="urn:microsoft.com/office/officeart/2008/layout/LinedList"/>
    <dgm:cxn modelId="{CAA5521A-C00B-43C3-952C-658D03B006C0}" type="presParOf" srcId="{16557F61-AE46-460A-B0A6-25B6863226EE}" destId="{EC2E02E4-BB08-4597-BEC6-E5FD5AE2DC0C}" srcOrd="0" destOrd="0" presId="urn:microsoft.com/office/officeart/2008/layout/LinedList"/>
    <dgm:cxn modelId="{62240B3D-F750-471B-A1AB-47DEB8F34AEC}" type="presParOf" srcId="{16557F61-AE46-460A-B0A6-25B6863226EE}" destId="{419F2356-EDDD-4ACF-A607-4E30338DD740}" srcOrd="1" destOrd="0" presId="urn:microsoft.com/office/officeart/2008/layout/LinedList"/>
    <dgm:cxn modelId="{2A533C8A-6843-4CF7-99AA-928DF22BE57B}" type="presParOf" srcId="{BB9FBEE4-E430-4A49-967B-B219A4D7A8ED}" destId="{6BF57228-1F7B-495E-9DA8-1AA95DD45CDE}" srcOrd="4" destOrd="0" presId="urn:microsoft.com/office/officeart/2008/layout/LinedList"/>
    <dgm:cxn modelId="{55E1ABF1-E439-497B-BD91-DC68E3EDBD2A}" type="presParOf" srcId="{BB9FBEE4-E430-4A49-967B-B219A4D7A8ED}" destId="{5B4EEC59-C233-4BA3-8236-28F894B6D061}" srcOrd="5" destOrd="0" presId="urn:microsoft.com/office/officeart/2008/layout/LinedList"/>
    <dgm:cxn modelId="{AB22301B-0D4F-4391-AF16-684CEF892F07}" type="presParOf" srcId="{5B4EEC59-C233-4BA3-8236-28F894B6D061}" destId="{A881DFC0-42BE-4067-8B13-F2AB0E46A392}" srcOrd="0" destOrd="0" presId="urn:microsoft.com/office/officeart/2008/layout/LinedList"/>
    <dgm:cxn modelId="{21CE5C5F-5A31-4829-9CF7-1B1C525BEE3A}" type="presParOf" srcId="{5B4EEC59-C233-4BA3-8236-28F894B6D061}" destId="{CD7BDC1B-0E47-49CC-BF3F-9D78AD18769E}" srcOrd="1" destOrd="0" presId="urn:microsoft.com/office/officeart/2008/layout/LinedList"/>
    <dgm:cxn modelId="{D5591A88-D2F4-48C4-9EE8-793A484D467D}" type="presParOf" srcId="{BB9FBEE4-E430-4A49-967B-B219A4D7A8ED}" destId="{BDE4DB43-5634-4BA6-9E53-F702743E3AD5}" srcOrd="6" destOrd="0" presId="urn:microsoft.com/office/officeart/2008/layout/LinedList"/>
    <dgm:cxn modelId="{C9A6BFB1-7537-4BDD-8A8F-7450B7BF4F3E}" type="presParOf" srcId="{BB9FBEE4-E430-4A49-967B-B219A4D7A8ED}" destId="{46840860-58F5-4DC6-BEE7-FC8A5556DD81}" srcOrd="7" destOrd="0" presId="urn:microsoft.com/office/officeart/2008/layout/LinedList"/>
    <dgm:cxn modelId="{6A5797B7-8F9C-4B82-BBEE-CF8FFE040AA4}" type="presParOf" srcId="{46840860-58F5-4DC6-BEE7-FC8A5556DD81}" destId="{3FC34E72-858D-4569-83B1-A1BEBBEA1E70}" srcOrd="0" destOrd="0" presId="urn:microsoft.com/office/officeart/2008/layout/LinedList"/>
    <dgm:cxn modelId="{4FD423C3-D63F-4B53-AE1A-9624E79208E6}" type="presParOf" srcId="{46840860-58F5-4DC6-BEE7-FC8A5556DD81}" destId="{65697050-F268-4F6F-9F3A-F7AC060C993B}" srcOrd="1" destOrd="0" presId="urn:microsoft.com/office/officeart/2008/layout/LinedList"/>
    <dgm:cxn modelId="{5E77FCFD-E5AE-4629-A211-5B3C9B401748}" type="presParOf" srcId="{BB9FBEE4-E430-4A49-967B-B219A4D7A8ED}" destId="{E603FB2D-006E-4579-8A4D-395F05144050}" srcOrd="8" destOrd="0" presId="urn:microsoft.com/office/officeart/2008/layout/LinedList"/>
    <dgm:cxn modelId="{6AA05F93-F2AC-4359-9209-28B9557F227C}" type="presParOf" srcId="{BB9FBEE4-E430-4A49-967B-B219A4D7A8ED}" destId="{975C460F-DBE4-4556-964E-ADA266665059}" srcOrd="9" destOrd="0" presId="urn:microsoft.com/office/officeart/2008/layout/LinedList"/>
    <dgm:cxn modelId="{906F1ED3-8B6B-4DE4-806D-B7253A9ED29B}" type="presParOf" srcId="{975C460F-DBE4-4556-964E-ADA266665059}" destId="{C8D01513-2C76-4103-9819-B98567368A62}" srcOrd="0" destOrd="0" presId="urn:microsoft.com/office/officeart/2008/layout/LinedList"/>
    <dgm:cxn modelId="{052F7C8A-C717-4D43-9947-BD95751177E1}" type="presParOf" srcId="{975C460F-DBE4-4556-964E-ADA266665059}" destId="{CE6635CC-D99C-4AF3-93DF-7C64797678F9}" srcOrd="1" destOrd="0" presId="urn:microsoft.com/office/officeart/2008/layout/LinedList"/>
    <dgm:cxn modelId="{110C6410-4DD9-42C8-888C-1708D58BE158}" type="presParOf" srcId="{BB9FBEE4-E430-4A49-967B-B219A4D7A8ED}" destId="{75A60600-6F4D-46AD-86CF-2ED6038CCA96}" srcOrd="10" destOrd="0" presId="urn:microsoft.com/office/officeart/2008/layout/LinedList"/>
    <dgm:cxn modelId="{C3A92539-0DB2-40A6-833E-CA62D0556EA8}" type="presParOf" srcId="{BB9FBEE4-E430-4A49-967B-B219A4D7A8ED}" destId="{5F6624C4-2FE8-4377-8582-C2D269F7387B}" srcOrd="11" destOrd="0" presId="urn:microsoft.com/office/officeart/2008/layout/LinedList"/>
    <dgm:cxn modelId="{DC0B35B4-8BA8-445A-8F26-6752BBBFB413}" type="presParOf" srcId="{5F6624C4-2FE8-4377-8582-C2D269F7387B}" destId="{86206BC7-A9D6-4E26-A646-A9BE2711B689}" srcOrd="0" destOrd="0" presId="urn:microsoft.com/office/officeart/2008/layout/LinedList"/>
    <dgm:cxn modelId="{02B4AF50-020A-4EDA-8154-070FB645CE89}" type="presParOf" srcId="{5F6624C4-2FE8-4377-8582-C2D269F7387B}" destId="{791B3E6A-D068-47C1-92C1-B161C6F68791}" srcOrd="1" destOrd="0" presId="urn:microsoft.com/office/officeart/2008/layout/LinedList"/>
    <dgm:cxn modelId="{87F0FA60-2A9A-4583-82E0-AF0B6C52F598}" type="presParOf" srcId="{BB9FBEE4-E430-4A49-967B-B219A4D7A8ED}" destId="{7A4967EB-C4FB-4F8F-8090-1798D3CD80F8}" srcOrd="12" destOrd="0" presId="urn:microsoft.com/office/officeart/2008/layout/LinedList"/>
    <dgm:cxn modelId="{21B63FA2-7484-4572-9495-CFD5D0D5E2B0}" type="presParOf" srcId="{BB9FBEE4-E430-4A49-967B-B219A4D7A8ED}" destId="{C44C1165-612E-4DA8-8806-FDBED77FA710}" srcOrd="13" destOrd="0" presId="urn:microsoft.com/office/officeart/2008/layout/LinedList"/>
    <dgm:cxn modelId="{8D448076-BC12-4B84-925F-5B1061A0B5FC}" type="presParOf" srcId="{C44C1165-612E-4DA8-8806-FDBED77FA710}" destId="{CC6938F5-39AC-443C-9E4C-6F6E1605DBD7}" srcOrd="0" destOrd="0" presId="urn:microsoft.com/office/officeart/2008/layout/LinedList"/>
    <dgm:cxn modelId="{8D67293A-7755-4A70-8EFE-970D6CC1B952}" type="presParOf" srcId="{C44C1165-612E-4DA8-8806-FDBED77FA710}" destId="{4FDE63DE-72DF-454C-A53B-D6ED485BEC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B9C58-DF1D-4175-8817-3EFCF5D61358}">
      <dsp:nvSpPr>
        <dsp:cNvPr id="0" name=""/>
        <dsp:cNvSpPr/>
      </dsp:nvSpPr>
      <dsp:spPr>
        <a:xfrm>
          <a:off x="0" y="486048"/>
          <a:ext cx="7772400" cy="209080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prstTxWarp prst="textPlain">
            <a:avLst/>
          </a:prstTxWarp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Управление и нормативно-правовое регулирование в дополнительном образовании детей. </a:t>
          </a:r>
          <a:br>
            <a:rPr lang="ru-RU" sz="2500" b="1" kern="1200" dirty="0" smtClean="0"/>
          </a:br>
          <a:r>
            <a:rPr lang="ru-RU" sz="2500" b="1" kern="1200" dirty="0" smtClean="0"/>
            <a:t>Нормативно-правовые требования к ДОП как элемент управления в дополнительном образовании</a:t>
          </a:r>
          <a:endParaRPr lang="ru-RU" sz="2500" i="1" kern="1200" dirty="0"/>
        </a:p>
      </dsp:txBody>
      <dsp:txXfrm>
        <a:off x="102065" y="588113"/>
        <a:ext cx="7568270" cy="18866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27C5A-0C3C-4A87-B011-00809E2D1AD3}">
      <dsp:nvSpPr>
        <dsp:cNvPr id="0" name=""/>
        <dsp:cNvSpPr/>
      </dsp:nvSpPr>
      <dsp:spPr>
        <a:xfrm>
          <a:off x="0" y="0"/>
          <a:ext cx="3947603" cy="1417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Разрабатывается  ОО в целях развития детей</a:t>
          </a:r>
        </a:p>
      </dsp:txBody>
      <dsp:txXfrm>
        <a:off x="41528" y="41528"/>
        <a:ext cx="2417597" cy="1334826"/>
      </dsp:txXfrm>
    </dsp:sp>
    <dsp:sp modelId="{FCC04AF5-B99C-4493-AC89-8E01EC3419DD}">
      <dsp:nvSpPr>
        <dsp:cNvPr id="0" name=""/>
        <dsp:cNvSpPr/>
      </dsp:nvSpPr>
      <dsp:spPr>
        <a:xfrm>
          <a:off x="348317" y="1654196"/>
          <a:ext cx="3947603" cy="1417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Лицензируется и контролируется уполномоченным органов в регионе</a:t>
          </a:r>
        </a:p>
      </dsp:txBody>
      <dsp:txXfrm>
        <a:off x="389845" y="1695724"/>
        <a:ext cx="2594605" cy="1334826"/>
      </dsp:txXfrm>
    </dsp:sp>
    <dsp:sp modelId="{3D61AD25-D8EC-46DA-93AB-D27CB313DBED}">
      <dsp:nvSpPr>
        <dsp:cNvPr id="0" name=""/>
        <dsp:cNvSpPr/>
      </dsp:nvSpPr>
      <dsp:spPr>
        <a:xfrm>
          <a:off x="696635" y="3308393"/>
          <a:ext cx="3947603" cy="1417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Финансируется из местных, региональных бюджетов</a:t>
          </a:r>
        </a:p>
      </dsp:txBody>
      <dsp:txXfrm>
        <a:off x="738163" y="3349921"/>
        <a:ext cx="2594605" cy="1334826"/>
      </dsp:txXfrm>
    </dsp:sp>
    <dsp:sp modelId="{370E3CD6-9A10-4A43-A9FD-22E81DB164D2}">
      <dsp:nvSpPr>
        <dsp:cNvPr id="0" name=""/>
        <dsp:cNvSpPr/>
      </dsp:nvSpPr>
      <dsp:spPr>
        <a:xfrm>
          <a:off x="3025979" y="1075227"/>
          <a:ext cx="921623" cy="9216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233344" y="1075227"/>
        <a:ext cx="506893" cy="693521"/>
      </dsp:txXfrm>
    </dsp:sp>
    <dsp:sp modelId="{7F339C12-4522-404C-8EEA-17FB74D93531}">
      <dsp:nvSpPr>
        <dsp:cNvPr id="0" name=""/>
        <dsp:cNvSpPr/>
      </dsp:nvSpPr>
      <dsp:spPr>
        <a:xfrm>
          <a:off x="3374297" y="2719971"/>
          <a:ext cx="921623" cy="92162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581662" y="2719971"/>
        <a:ext cx="506893" cy="6935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DC4EF-528D-4AFB-9890-C3D87DA16C97}">
      <dsp:nvSpPr>
        <dsp:cNvPr id="0" name=""/>
        <dsp:cNvSpPr/>
      </dsp:nvSpPr>
      <dsp:spPr>
        <a:xfrm>
          <a:off x="0" y="333271"/>
          <a:ext cx="3336925" cy="277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Приказ  Министерства просвещения Российской Федерации от 27 июля 2022г. № 629 «Об утверждении Порядка организации и осуществления образовательной деятельности по дополнительным общеобразовательным программам»;</a:t>
          </a:r>
        </a:p>
      </dsp:txBody>
      <dsp:txXfrm>
        <a:off x="135705" y="468976"/>
        <a:ext cx="3065515" cy="25085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B215A-8C57-4C87-B8D3-E799E61B52C5}">
      <dsp:nvSpPr>
        <dsp:cNvPr id="0" name=""/>
        <dsp:cNvSpPr/>
      </dsp:nvSpPr>
      <dsp:spPr>
        <a:xfrm>
          <a:off x="0" y="38430"/>
          <a:ext cx="3336925" cy="3369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Приказ Министерства труда и социальной защиты Российской Федерации от 22 сентября 2021 г. № 652н «Об утверждении профессионального стандарта "Педагог дополнительного образования детей и взрослых».</a:t>
          </a:r>
        </a:p>
      </dsp:txBody>
      <dsp:txXfrm>
        <a:off x="162895" y="201325"/>
        <a:ext cx="3011135" cy="30438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83778-030D-4CFB-BBC3-EB3549C1C2AF}">
      <dsp:nvSpPr>
        <dsp:cNvPr id="0" name=""/>
        <dsp:cNvSpPr/>
      </dsp:nvSpPr>
      <dsp:spPr>
        <a:xfrm>
          <a:off x="0" y="315465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Введено Законом об образовании 1992 года</a:t>
          </a:r>
          <a:endParaRPr lang="en-US" sz="800" b="1" kern="1200" dirty="0"/>
        </a:p>
      </dsp:txBody>
      <dsp:txXfrm>
        <a:off x="0" y="315465"/>
        <a:ext cx="1042789" cy="625673"/>
      </dsp:txXfrm>
    </dsp:sp>
    <dsp:sp modelId="{B62CEE54-7AED-4632-BC35-33F0ECF44A77}">
      <dsp:nvSpPr>
        <dsp:cNvPr id="0" name=""/>
        <dsp:cNvSpPr/>
      </dsp:nvSpPr>
      <dsp:spPr>
        <a:xfrm>
          <a:off x="1147067" y="315465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Регламентируется  273-ФЗ </a:t>
          </a:r>
          <a:endParaRPr lang="en-US" sz="800" b="1" kern="1200" dirty="0"/>
        </a:p>
      </dsp:txBody>
      <dsp:txXfrm>
        <a:off x="1147067" y="315465"/>
        <a:ext cx="1042789" cy="625673"/>
      </dsp:txXfrm>
    </dsp:sp>
    <dsp:sp modelId="{2BE518D7-DD55-4089-B0CA-592230B8ABD9}">
      <dsp:nvSpPr>
        <dsp:cNvPr id="0" name=""/>
        <dsp:cNvSpPr/>
      </dsp:nvSpPr>
      <dsp:spPr>
        <a:xfrm>
          <a:off x="2294135" y="315465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/>
            <a:t>ДОДиВ</a:t>
          </a:r>
          <a:r>
            <a:rPr lang="ru-RU" sz="800" b="1" kern="1200" dirty="0"/>
            <a:t> – лицензируемый подвид дополнительного образования</a:t>
          </a:r>
          <a:endParaRPr lang="en-US" sz="800" b="1" kern="1200" dirty="0"/>
        </a:p>
      </dsp:txBody>
      <dsp:txXfrm>
        <a:off x="2294135" y="315465"/>
        <a:ext cx="1042789" cy="625673"/>
      </dsp:txXfrm>
    </dsp:sp>
    <dsp:sp modelId="{075CDCF9-34EA-4F2D-8AFF-146F96BFED6D}">
      <dsp:nvSpPr>
        <dsp:cNvPr id="0" name=""/>
        <dsp:cNvSpPr/>
      </dsp:nvSpPr>
      <dsp:spPr>
        <a:xfrm>
          <a:off x="0" y="1045418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Основа непрерывного образования, обучения в течения всей жизни</a:t>
          </a:r>
          <a:endParaRPr lang="en-US" sz="800" b="1" kern="1200" dirty="0"/>
        </a:p>
      </dsp:txBody>
      <dsp:txXfrm>
        <a:off x="0" y="1045418"/>
        <a:ext cx="1042789" cy="625673"/>
      </dsp:txXfrm>
    </dsp:sp>
    <dsp:sp modelId="{F9BF953A-1BFA-4613-9E5C-B40425821A28}">
      <dsp:nvSpPr>
        <dsp:cNvPr id="0" name=""/>
        <dsp:cNvSpPr/>
      </dsp:nvSpPr>
      <dsp:spPr>
        <a:xfrm>
          <a:off x="1147067" y="1045418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Отсутствие ФГОС, стандартов, ФГТ (для дополнительных общеразвивающих)</a:t>
          </a:r>
          <a:endParaRPr lang="en-US" sz="800" b="1" kern="1200" dirty="0"/>
        </a:p>
      </dsp:txBody>
      <dsp:txXfrm>
        <a:off x="1147067" y="1045418"/>
        <a:ext cx="1042789" cy="625673"/>
      </dsp:txXfrm>
    </dsp:sp>
    <dsp:sp modelId="{9793E5DD-4114-44A0-A446-A6E0212F2A49}">
      <dsp:nvSpPr>
        <dsp:cNvPr id="0" name=""/>
        <dsp:cNvSpPr/>
      </dsp:nvSpPr>
      <dsp:spPr>
        <a:xfrm>
          <a:off x="2294135" y="1045418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Общедоступное, без  предъявления требований к образовательном цензу обучающихся</a:t>
          </a:r>
          <a:endParaRPr lang="en-US" sz="800" b="1" kern="1200" dirty="0"/>
        </a:p>
      </dsp:txBody>
      <dsp:txXfrm>
        <a:off x="2294135" y="1045418"/>
        <a:ext cx="1042789" cy="625673"/>
      </dsp:txXfrm>
    </dsp:sp>
    <dsp:sp modelId="{11AAA9F0-191D-4D21-A326-13FB112984E8}">
      <dsp:nvSpPr>
        <dsp:cNvPr id="0" name=""/>
        <dsp:cNvSpPr/>
      </dsp:nvSpPr>
      <dsp:spPr>
        <a:xfrm>
          <a:off x="0" y="1775370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Свободное формирование содержания программ</a:t>
          </a:r>
          <a:endParaRPr lang="en-US" sz="800" b="1" kern="1200" dirty="0"/>
        </a:p>
      </dsp:txBody>
      <dsp:txXfrm>
        <a:off x="0" y="1775370"/>
        <a:ext cx="1042789" cy="625673"/>
      </dsp:txXfrm>
    </dsp:sp>
    <dsp:sp modelId="{E337A290-EC7F-4019-8718-226F3849E7C1}">
      <dsp:nvSpPr>
        <dsp:cNvPr id="0" name=""/>
        <dsp:cNvSpPr/>
      </dsp:nvSpPr>
      <dsp:spPr>
        <a:xfrm>
          <a:off x="1147067" y="1775370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Вариативное (нет ограничений по срокам и объему)</a:t>
          </a:r>
          <a:endParaRPr lang="en-US" sz="800" b="1" kern="1200" dirty="0"/>
        </a:p>
      </dsp:txBody>
      <dsp:txXfrm>
        <a:off x="1147067" y="1775370"/>
        <a:ext cx="1042789" cy="625673"/>
      </dsp:txXfrm>
    </dsp:sp>
    <dsp:sp modelId="{6648F366-382C-4073-A8D5-5BEF1C9BFB6D}">
      <dsp:nvSpPr>
        <dsp:cNvPr id="0" name=""/>
        <dsp:cNvSpPr/>
      </dsp:nvSpPr>
      <dsp:spPr>
        <a:xfrm>
          <a:off x="2294135" y="1775370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/>
            <a:t>Может реализовываться в различных типах ОО</a:t>
          </a:r>
          <a:endParaRPr lang="en-US" sz="800" b="1" kern="1200" dirty="0"/>
        </a:p>
      </dsp:txBody>
      <dsp:txXfrm>
        <a:off x="2294135" y="1775370"/>
        <a:ext cx="1042789" cy="625673"/>
      </dsp:txXfrm>
    </dsp:sp>
    <dsp:sp modelId="{C0E775E1-94DB-476C-9E07-82C9DFC7BDF3}">
      <dsp:nvSpPr>
        <dsp:cNvPr id="0" name=""/>
        <dsp:cNvSpPr/>
      </dsp:nvSpPr>
      <dsp:spPr>
        <a:xfrm>
          <a:off x="573533" y="2505322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/>
            <a:t>Добровольное</a:t>
          </a:r>
          <a:endParaRPr lang="en-US" sz="800" b="1" kern="1200"/>
        </a:p>
      </dsp:txBody>
      <dsp:txXfrm>
        <a:off x="573533" y="2505322"/>
        <a:ext cx="1042789" cy="625673"/>
      </dsp:txXfrm>
    </dsp:sp>
    <dsp:sp modelId="{82DED594-BE8E-4882-98AE-6957DDB7416B}">
      <dsp:nvSpPr>
        <dsp:cNvPr id="0" name=""/>
        <dsp:cNvSpPr/>
      </dsp:nvSpPr>
      <dsp:spPr>
        <a:xfrm>
          <a:off x="1720601" y="2505322"/>
          <a:ext cx="1042789" cy="625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/>
            <a:t>Профстандарт</a:t>
          </a:r>
          <a:r>
            <a:rPr lang="ru-RU" sz="800" b="1" kern="1200" dirty="0"/>
            <a:t> по должности - Педагог дополнительного образования детей и взрослых </a:t>
          </a:r>
          <a:endParaRPr lang="en-US" sz="800" b="1" kern="1200" dirty="0"/>
        </a:p>
      </dsp:txBody>
      <dsp:txXfrm>
        <a:off x="1720601" y="2505322"/>
        <a:ext cx="1042789" cy="625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AED2C-DB98-43D1-B812-393DED9E790B}">
      <dsp:nvSpPr>
        <dsp:cNvPr id="0" name=""/>
        <dsp:cNvSpPr/>
      </dsp:nvSpPr>
      <dsp:spPr>
        <a:xfrm>
          <a:off x="0" y="159659"/>
          <a:ext cx="8229600" cy="8236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273-ФЗ Статья 8. Полномочия органов государственной власти субъектов Российской Федерации в сфере образования</a:t>
          </a:r>
          <a:endParaRPr lang="ru-RU" sz="2200" kern="1200" dirty="0"/>
        </a:p>
      </dsp:txBody>
      <dsp:txXfrm>
        <a:off x="40209" y="199868"/>
        <a:ext cx="8149182" cy="743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2289E-A4F7-401A-939C-97C03DCD1B65}">
      <dsp:nvSpPr>
        <dsp:cNvPr id="0" name=""/>
        <dsp:cNvSpPr/>
      </dsp:nvSpPr>
      <dsp:spPr>
        <a:xfrm>
          <a:off x="0" y="0"/>
          <a:ext cx="67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B5F35-A119-4CAF-95C9-C2EF5EB76617}">
      <dsp:nvSpPr>
        <dsp:cNvPr id="0" name=""/>
        <dsp:cNvSpPr/>
      </dsp:nvSpPr>
      <dsp:spPr>
        <a:xfrm>
          <a:off x="0" y="0"/>
          <a:ext cx="6799262" cy="86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/>
            <a:t>1. К полномочиям органов государственной власти субъектов Российской Федерации в сфере образования относятся:</a:t>
          </a:r>
          <a:endParaRPr lang="en-US" sz="1100" kern="1200"/>
        </a:p>
      </dsp:txBody>
      <dsp:txXfrm>
        <a:off x="0" y="0"/>
        <a:ext cx="6799262" cy="861218"/>
      </dsp:txXfrm>
    </dsp:sp>
    <dsp:sp modelId="{AAEE23FC-9BA1-424D-B2C4-08201887DA7D}">
      <dsp:nvSpPr>
        <dsp:cNvPr id="0" name=""/>
        <dsp:cNvSpPr/>
      </dsp:nvSpPr>
      <dsp:spPr>
        <a:xfrm>
          <a:off x="0" y="861218"/>
          <a:ext cx="67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387FA-E056-4E7A-B5B8-E526F981EBBF}">
      <dsp:nvSpPr>
        <dsp:cNvPr id="0" name=""/>
        <dsp:cNvSpPr/>
      </dsp:nvSpPr>
      <dsp:spPr>
        <a:xfrm>
          <a:off x="0" y="861218"/>
          <a:ext cx="6799262" cy="86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1) разработка и реализация региональных программ развития образования </a:t>
          </a:r>
          <a:r>
            <a:rPr lang="ru-RU" sz="1100" kern="1200"/>
            <a:t>с учетом региональных социально-экономических, экологических, демографических, этнокультурных и других особенностей субъектов Российской Федерации;</a:t>
          </a:r>
          <a:endParaRPr lang="en-US" sz="1100" kern="1200"/>
        </a:p>
      </dsp:txBody>
      <dsp:txXfrm>
        <a:off x="0" y="861218"/>
        <a:ext cx="6799262" cy="861218"/>
      </dsp:txXfrm>
    </dsp:sp>
    <dsp:sp modelId="{BD589121-15B2-42D2-A0B0-2F9DCF0EF0C0}">
      <dsp:nvSpPr>
        <dsp:cNvPr id="0" name=""/>
        <dsp:cNvSpPr/>
      </dsp:nvSpPr>
      <dsp:spPr>
        <a:xfrm>
          <a:off x="0" y="1722437"/>
          <a:ext cx="67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62E4E-7397-438E-B133-BDFE4D548D69}">
      <dsp:nvSpPr>
        <dsp:cNvPr id="0" name=""/>
        <dsp:cNvSpPr/>
      </dsp:nvSpPr>
      <dsp:spPr>
        <a:xfrm>
          <a:off x="0" y="1722437"/>
          <a:ext cx="6799262" cy="86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3) ……</a:t>
          </a:r>
          <a:r>
            <a:rPr lang="ru-RU" sz="1100" b="1" kern="1200"/>
            <a:t>обеспечение дополнительного образования детей в муниципальных общеобразовательных организациях посредством предоставления субвенций местным бюджетам,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услуг), в соответствии с нормативами, определяемыми органами государственной власти субъектов Российской Федерации;</a:t>
          </a:r>
          <a:endParaRPr lang="en-US" sz="1100" kern="1200"/>
        </a:p>
      </dsp:txBody>
      <dsp:txXfrm>
        <a:off x="0" y="1722437"/>
        <a:ext cx="6799262" cy="861218"/>
      </dsp:txXfrm>
    </dsp:sp>
    <dsp:sp modelId="{33DF444B-CDC0-4210-9CCB-B8FA58483DD1}">
      <dsp:nvSpPr>
        <dsp:cNvPr id="0" name=""/>
        <dsp:cNvSpPr/>
      </dsp:nvSpPr>
      <dsp:spPr>
        <a:xfrm>
          <a:off x="0" y="2583656"/>
          <a:ext cx="67992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6C8BF-615D-4EAC-81BE-F5E7BDA76FCF}">
      <dsp:nvSpPr>
        <dsp:cNvPr id="0" name=""/>
        <dsp:cNvSpPr/>
      </dsp:nvSpPr>
      <dsp:spPr>
        <a:xfrm>
          <a:off x="0" y="2583656"/>
          <a:ext cx="6799262" cy="86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/>
            <a:t>8) организация предоставления дополнительного образования детей в государственных образовательных организациях субъектов Российской Федерации;</a:t>
          </a:r>
          <a:endParaRPr lang="en-US" sz="1100" kern="1200"/>
        </a:p>
      </dsp:txBody>
      <dsp:txXfrm>
        <a:off x="0" y="2583656"/>
        <a:ext cx="6799262" cy="861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183C9-8250-42A8-80C3-53537E582247}">
      <dsp:nvSpPr>
        <dsp:cNvPr id="0" name=""/>
        <dsp:cNvSpPr/>
      </dsp:nvSpPr>
      <dsp:spPr>
        <a:xfrm>
          <a:off x="0" y="0"/>
          <a:ext cx="5184576" cy="121293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273-ФЗ Статья 8. Полномочия органов государственной власти субъектов Российской Федерации в сфере образования</a:t>
          </a:r>
          <a:r>
            <a:rPr lang="ru-RU" sz="1800" kern="1200" dirty="0"/>
            <a:t/>
          </a:r>
          <a:br>
            <a:rPr lang="ru-RU" sz="1800" kern="1200" dirty="0"/>
          </a:br>
          <a:endParaRPr lang="ru-RU" sz="1800" kern="1200" dirty="0"/>
        </a:p>
      </dsp:txBody>
      <dsp:txXfrm>
        <a:off x="59210" y="59210"/>
        <a:ext cx="5066156" cy="10945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43885-0546-48BD-BA7D-438C9C617229}">
      <dsp:nvSpPr>
        <dsp:cNvPr id="0" name=""/>
        <dsp:cNvSpPr/>
      </dsp:nvSpPr>
      <dsp:spPr>
        <a:xfrm>
          <a:off x="0" y="161684"/>
          <a:ext cx="8229600" cy="8196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273-ФЗ Статья 9. Полномочия органов МЕСТНОГО САМОУПРАВЛЕНИЯ МУНИЦИПАЛЬНЫХ РАЙОНОВ И ГОРОДСКИХ ОКРУГОВ в сфере образования</a:t>
          </a:r>
        </a:p>
      </dsp:txBody>
      <dsp:txXfrm>
        <a:off x="40011" y="201695"/>
        <a:ext cx="8149578" cy="739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B94AE-75F6-49FA-BE12-E44BBA8BB0CB}">
      <dsp:nvSpPr>
        <dsp:cNvPr id="0" name=""/>
        <dsp:cNvSpPr/>
      </dsp:nvSpPr>
      <dsp:spPr>
        <a:xfrm>
          <a:off x="829" y="643722"/>
          <a:ext cx="2913258" cy="1849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F42E3-7846-457D-B387-29DDA899B009}">
      <dsp:nvSpPr>
        <dsp:cNvPr id="0" name=""/>
        <dsp:cNvSpPr/>
      </dsp:nvSpPr>
      <dsp:spPr>
        <a:xfrm>
          <a:off x="324525" y="951233"/>
          <a:ext cx="2913258" cy="1849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1. К полномочиям органов местного самоуправления муниципальных районов и городских округов по решению вопросов местного значения в сфере образования относятся</a:t>
          </a:r>
          <a:r>
            <a:rPr lang="ru-RU" sz="1300" kern="1200"/>
            <a:t>:</a:t>
          </a:r>
          <a:endParaRPr lang="en-US" sz="1300" kern="1200"/>
        </a:p>
      </dsp:txBody>
      <dsp:txXfrm>
        <a:off x="378707" y="1005415"/>
        <a:ext cx="2804894" cy="1741554"/>
      </dsp:txXfrm>
    </dsp:sp>
    <dsp:sp modelId="{AECAEDBA-AC38-4727-831C-049ED0E63576}">
      <dsp:nvSpPr>
        <dsp:cNvPr id="0" name=""/>
        <dsp:cNvSpPr/>
      </dsp:nvSpPr>
      <dsp:spPr>
        <a:xfrm>
          <a:off x="3561478" y="643722"/>
          <a:ext cx="2913258" cy="1849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3C3CD-FDD6-4EE1-BE5B-246AFFA2DEFB}">
      <dsp:nvSpPr>
        <dsp:cNvPr id="0" name=""/>
        <dsp:cNvSpPr/>
      </dsp:nvSpPr>
      <dsp:spPr>
        <a:xfrm>
          <a:off x="3885174" y="951233"/>
          <a:ext cx="2913258" cy="1849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2) организация предоставления дополнительного образования детей в муниципальных образовательных организациях </a:t>
          </a:r>
          <a:r>
            <a:rPr lang="ru-RU" sz="1300" kern="1200"/>
            <a:t>(за исключением дополнительного образования детей, финансовое обеспечение которого осуществляется органами государственной власти субъекта Российской Федерации);</a:t>
          </a:r>
          <a:endParaRPr lang="en-US" sz="1300" kern="1200"/>
        </a:p>
      </dsp:txBody>
      <dsp:txXfrm>
        <a:off x="3939356" y="1005415"/>
        <a:ext cx="2804894" cy="17415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A5820-036B-42B1-89FC-FABABFE70C10}">
      <dsp:nvSpPr>
        <dsp:cNvPr id="0" name=""/>
        <dsp:cNvSpPr/>
      </dsp:nvSpPr>
      <dsp:spPr>
        <a:xfrm>
          <a:off x="0" y="576"/>
          <a:ext cx="464423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983A3F-9413-42C0-BF25-7BCBDFA88A2D}">
      <dsp:nvSpPr>
        <dsp:cNvPr id="0" name=""/>
        <dsp:cNvSpPr/>
      </dsp:nvSpPr>
      <dsp:spPr>
        <a:xfrm>
          <a:off x="0" y="576"/>
          <a:ext cx="4644239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Ребенок, проживающий на территории муниципального образования</a:t>
          </a:r>
          <a:endParaRPr lang="en-US" sz="1300" b="1" kern="1200" dirty="0"/>
        </a:p>
      </dsp:txBody>
      <dsp:txXfrm>
        <a:off x="0" y="576"/>
        <a:ext cx="4644239" cy="675017"/>
      </dsp:txXfrm>
    </dsp:sp>
    <dsp:sp modelId="{CEE51B1C-6F4D-44A8-88D0-80B9B1773795}">
      <dsp:nvSpPr>
        <dsp:cNvPr id="0" name=""/>
        <dsp:cNvSpPr/>
      </dsp:nvSpPr>
      <dsp:spPr>
        <a:xfrm>
          <a:off x="0" y="675594"/>
          <a:ext cx="464423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2E02E4-BB08-4597-BEC6-E5FD5AE2DC0C}">
      <dsp:nvSpPr>
        <dsp:cNvPr id="0" name=""/>
        <dsp:cNvSpPr/>
      </dsp:nvSpPr>
      <dsp:spPr>
        <a:xfrm>
          <a:off x="0" y="675594"/>
          <a:ext cx="4644239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Какие есть ОО??</a:t>
          </a:r>
          <a:endParaRPr lang="en-US" sz="1300" b="1" kern="1200" dirty="0"/>
        </a:p>
      </dsp:txBody>
      <dsp:txXfrm>
        <a:off x="0" y="675594"/>
        <a:ext cx="4644239" cy="675017"/>
      </dsp:txXfrm>
    </dsp:sp>
    <dsp:sp modelId="{6BF57228-1F7B-495E-9DA8-1AA95DD45CDE}">
      <dsp:nvSpPr>
        <dsp:cNvPr id="0" name=""/>
        <dsp:cNvSpPr/>
      </dsp:nvSpPr>
      <dsp:spPr>
        <a:xfrm>
          <a:off x="0" y="1350611"/>
          <a:ext cx="464423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81DFC0-42BE-4067-8B13-F2AB0E46A392}">
      <dsp:nvSpPr>
        <dsp:cNvPr id="0" name=""/>
        <dsp:cNvSpPr/>
      </dsp:nvSpPr>
      <dsp:spPr>
        <a:xfrm>
          <a:off x="0" y="1350611"/>
          <a:ext cx="4644239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/>
            <a:t>Какая инфраструктура для воспитания и развития КАЖДОГО !!! ребенка</a:t>
          </a:r>
          <a:endParaRPr lang="en-US" sz="1300" b="1" kern="1200"/>
        </a:p>
      </dsp:txBody>
      <dsp:txXfrm>
        <a:off x="0" y="1350611"/>
        <a:ext cx="4644239" cy="675017"/>
      </dsp:txXfrm>
    </dsp:sp>
    <dsp:sp modelId="{BDE4DB43-5634-4BA6-9E53-F702743E3AD5}">
      <dsp:nvSpPr>
        <dsp:cNvPr id="0" name=""/>
        <dsp:cNvSpPr/>
      </dsp:nvSpPr>
      <dsp:spPr>
        <a:xfrm>
          <a:off x="0" y="2025629"/>
          <a:ext cx="464423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34E72-858D-4569-83B1-A1BEBBEA1E70}">
      <dsp:nvSpPr>
        <dsp:cNvPr id="0" name=""/>
        <dsp:cNvSpPr/>
      </dsp:nvSpPr>
      <dsp:spPr>
        <a:xfrm>
          <a:off x="0" y="2025629"/>
          <a:ext cx="4644239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Ребенок – центр государственной исполнительной власти на федеральном, региональном, муниципальном уровнях с участием всех участников отношений в сфере образования</a:t>
          </a:r>
          <a:endParaRPr lang="en-US" sz="1300" b="1" kern="1200" dirty="0"/>
        </a:p>
      </dsp:txBody>
      <dsp:txXfrm>
        <a:off x="0" y="2025629"/>
        <a:ext cx="4644239" cy="675017"/>
      </dsp:txXfrm>
    </dsp:sp>
    <dsp:sp modelId="{E603FB2D-006E-4579-8A4D-395F05144050}">
      <dsp:nvSpPr>
        <dsp:cNvPr id="0" name=""/>
        <dsp:cNvSpPr/>
      </dsp:nvSpPr>
      <dsp:spPr>
        <a:xfrm>
          <a:off x="0" y="2700646"/>
          <a:ext cx="464423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D01513-2C76-4103-9819-B98567368A62}">
      <dsp:nvSpPr>
        <dsp:cNvPr id="0" name=""/>
        <dsp:cNvSpPr/>
      </dsp:nvSpPr>
      <dsp:spPr>
        <a:xfrm>
          <a:off x="0" y="2700646"/>
          <a:ext cx="4644239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Образовательные организации всех типов имеют равные права </a:t>
          </a:r>
          <a:endParaRPr lang="en-US" sz="1300" b="1" kern="1200" dirty="0"/>
        </a:p>
      </dsp:txBody>
      <dsp:txXfrm>
        <a:off x="0" y="2700646"/>
        <a:ext cx="4644239" cy="675017"/>
      </dsp:txXfrm>
    </dsp:sp>
    <dsp:sp modelId="{75A60600-6F4D-46AD-86CF-2ED6038CCA96}">
      <dsp:nvSpPr>
        <dsp:cNvPr id="0" name=""/>
        <dsp:cNvSpPr/>
      </dsp:nvSpPr>
      <dsp:spPr>
        <a:xfrm>
          <a:off x="0" y="3375664"/>
          <a:ext cx="464423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06BC7-A9D6-4E26-A646-A9BE2711B689}">
      <dsp:nvSpPr>
        <dsp:cNvPr id="0" name=""/>
        <dsp:cNvSpPr/>
      </dsp:nvSpPr>
      <dsp:spPr>
        <a:xfrm>
          <a:off x="0" y="3375664"/>
          <a:ext cx="4644239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Для семьи и ребенка лучшая программа та, которая в полной мере отвечает интересам ребенка и семьи!!!</a:t>
          </a:r>
          <a:endParaRPr lang="en-US" sz="1300" b="1" kern="1200" dirty="0"/>
        </a:p>
      </dsp:txBody>
      <dsp:txXfrm>
        <a:off x="0" y="3375664"/>
        <a:ext cx="4644239" cy="675017"/>
      </dsp:txXfrm>
    </dsp:sp>
    <dsp:sp modelId="{7A4967EB-C4FB-4F8F-8090-1798D3CD80F8}">
      <dsp:nvSpPr>
        <dsp:cNvPr id="0" name=""/>
        <dsp:cNvSpPr/>
      </dsp:nvSpPr>
      <dsp:spPr>
        <a:xfrm>
          <a:off x="0" y="4050681"/>
          <a:ext cx="464423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938F5-39AC-443C-9E4C-6F6E1605DBD7}">
      <dsp:nvSpPr>
        <dsp:cNvPr id="0" name=""/>
        <dsp:cNvSpPr/>
      </dsp:nvSpPr>
      <dsp:spPr>
        <a:xfrm>
          <a:off x="0" y="4050681"/>
          <a:ext cx="4644239" cy="67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Открытая конкурентная среда</a:t>
          </a:r>
          <a:endParaRPr lang="en-US" sz="1300" b="1" kern="1200" dirty="0"/>
        </a:p>
      </dsp:txBody>
      <dsp:txXfrm>
        <a:off x="0" y="4050681"/>
        <a:ext cx="4644239" cy="675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3DD1F-82AF-427A-AF97-1C98DA176DF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D8885-57F2-4276-A8FF-8B3397FE2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D8885-57F2-4276-A8FF-8B3397FE2DD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7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5D10D2C-461E-4C8C-B6A6-0383E1221AB6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4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9A3-B049-4ADB-8461-2C3B96C0B40B}" type="datetime1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2184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9A3-B049-4ADB-8461-2C3B96C0B40B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32289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9A3-B049-4ADB-8461-2C3B96C0B40B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4880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9A3-B049-4ADB-8461-2C3B96C0B40B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40574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9A3-B049-4ADB-8461-2C3B96C0B40B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10310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9A3-B049-4ADB-8461-2C3B96C0B40B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16376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E39A-57F9-4077-B47E-99C2B428C73D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6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B5D8-AEDD-4C59-B21A-A7FAC0ABDE9B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75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395" t="7303"/>
          <a:stretch/>
        </p:blipFill>
        <p:spPr>
          <a:xfrm>
            <a:off x="4080903" y="1053679"/>
            <a:ext cx="5062621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8132870" y="6433920"/>
            <a:ext cx="873155" cy="326622"/>
          </a:xfrm>
          <a:prstGeom prst="rect">
            <a:avLst/>
          </a:prstGeom>
        </p:spPr>
        <p:txBody>
          <a:bodyPr vert="horz" lIns="62215" tIns="31107" rIns="62215" bIns="31107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089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953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6" y="6221522"/>
            <a:ext cx="1777766" cy="4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F67B-9D98-4516-B786-A3D2BE2311EF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4F9D-7595-4675-8EC9-D698E0FF1BBB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2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6CD3-8AAF-43A9-83D1-C8314373DBA8}" type="datetime1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3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49A3-B049-4ADB-8461-2C3B96C0B40B}" type="datetime1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6178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B42A-5763-47A7-99B8-F06870100917}" type="datetime1">
              <a:rPr lang="ru-RU" smtClean="0"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3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2B46-725D-4511-9B8A-393BB560D7B8}" type="datetime1">
              <a:rPr lang="ru-RU" smtClean="0"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9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3D48-D6F8-4E9C-A2B1-8BD596B7C412}" type="datetime1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35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BE12-291D-4B2B-B14A-A5E7A2301C57}" type="datetime1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6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C749A3-B049-4ADB-8461-2C3B96C0B40B}" type="datetime1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ru-RU" smtClean="0"/>
              <a:t>Львова Л.С.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6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consultant.ru/cloud/cgi/online.cgi?req=doc&amp;ts=53lZcITUJUu0bQzm2&amp;cacheid=75482251C78BBAE6BD7CA346BE7DD34F&amp;mode=splus&amp;rnd=VfEQ&amp;base=LAW&amp;n=413581&amp;dst=1000000001#yG3bcIT2GlkYIfj5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82575022"/>
              </p:ext>
            </p:extLst>
          </p:nvPr>
        </p:nvGraphicFramePr>
        <p:xfrm>
          <a:off x="685800" y="1744897"/>
          <a:ext cx="7772400" cy="306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89070050"/>
              </p:ext>
            </p:extLst>
          </p:nvPr>
        </p:nvGraphicFramePr>
        <p:xfrm>
          <a:off x="1371600" y="3429000"/>
          <a:ext cx="7304856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324D84-5502-41BB-99CC-7AA976134493}"/>
              </a:ext>
            </a:extLst>
          </p:cNvPr>
          <p:cNvSpPr txBox="1"/>
          <p:nvPr/>
        </p:nvSpPr>
        <p:spPr>
          <a:xfrm>
            <a:off x="1963688" y="535109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Львова Лариса Семеновна</a:t>
            </a:r>
          </a:p>
          <a:p>
            <a:r>
              <a:rPr lang="ru-RU" sz="1600" b="1" dirty="0" smtClean="0"/>
              <a:t>руководитель Департамента методического обеспечения РДДМ «Движение Первых», кандидат педагогических наук</a:t>
            </a:r>
            <a:endParaRPr lang="ru-RU" sz="1600" b="1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FD40C5C0-7E17-4C52-BCF1-423741B1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FB83974-E613-4987-82A2-B763ED3A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100" b="1" dirty="0"/>
              <a:t>Распоряжение Правительства РФ от 31.03.2022 N 678-р</a:t>
            </a:r>
            <a:br>
              <a:rPr lang="ru-RU" sz="2100" b="1" dirty="0"/>
            </a:br>
            <a:r>
              <a:rPr lang="ru-RU" sz="2100" b="1" dirty="0"/>
              <a:t>&lt;Об утверждении Концепции развития дополнительного образования детей и признании утратившим силу Распоряжения Правительства РФ от 04.09.2014 N 1726-р&gt;</a:t>
            </a:r>
            <a:br>
              <a:rPr lang="ru-RU" sz="2100" b="1" dirty="0"/>
            </a:br>
            <a:r>
              <a:rPr lang="ru-RU" sz="2100" b="1" dirty="0"/>
              <a:t>(вместе с "Концепцией развития дополнительного образования детей до 2030 года")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A3BD3A-5D97-4350-A641-537D58E85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https://cloud.consultant.ru/cloud/cgi/online.cgi?req=doc&amp;ts=53lZcITUJUu0bQzm2&amp;cacheid=75482251C78BBAE6BD7CA346BE7DD34F&amp;mode=splus&amp;rnd=VfEQ&amp;base=LAW&amp;n=413581&amp;dst=1000000001#yG3bcIT2GlkYIfj5</a:t>
            </a:r>
            <a:endParaRPr lang="ru-RU" dirty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AD40A24-A85B-4F1E-BA25-1D3C28EE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Концепции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BF17293-80F2-44DA-A7F1-616F6F96B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I. Общие положения</a:t>
            </a:r>
          </a:p>
          <a:p>
            <a:r>
              <a:rPr lang="ru-RU" b="1" dirty="0"/>
              <a:t>II. Состояние и проблемы дополнительного образования детей</a:t>
            </a:r>
          </a:p>
          <a:p>
            <a:r>
              <a:rPr lang="ru-RU" b="1" dirty="0"/>
              <a:t>III. Цели и задачи развития дополнительного</a:t>
            </a:r>
          </a:p>
          <a:p>
            <a:pPr marL="0" indent="0">
              <a:buNone/>
            </a:pPr>
            <a:r>
              <a:rPr lang="ru-RU" b="1" dirty="0"/>
              <a:t>образования детей</a:t>
            </a:r>
          </a:p>
          <a:p>
            <a:r>
              <a:rPr lang="ru-RU" b="1" dirty="0"/>
              <a:t>IV. Принципы государственной политики в сфере</a:t>
            </a:r>
          </a:p>
          <a:p>
            <a:pPr marL="0" indent="0">
              <a:buNone/>
            </a:pPr>
            <a:r>
              <a:rPr lang="ru-RU" b="1" dirty="0"/>
              <a:t>дополнительного образования детей</a:t>
            </a:r>
          </a:p>
          <a:p>
            <a:r>
              <a:rPr lang="ru-RU" b="1" dirty="0"/>
              <a:t>V. Приоритеты обновления содержания и технологий</a:t>
            </a:r>
          </a:p>
          <a:p>
            <a:pPr marL="0" indent="0">
              <a:buNone/>
            </a:pPr>
            <a:r>
              <a:rPr lang="ru-RU" b="1" dirty="0"/>
              <a:t>по направленностям дополнительного образования детей</a:t>
            </a:r>
          </a:p>
          <a:p>
            <a:pPr marL="0" indent="0">
              <a:buNone/>
            </a:pPr>
            <a:r>
              <a:rPr lang="ru-RU" b="1" dirty="0"/>
              <a:t>VI. Ожидаемые результаты реализации Концепции</a:t>
            </a:r>
          </a:p>
          <a:p>
            <a:pPr marL="0" indent="0">
              <a:buNone/>
            </a:pPr>
            <a:r>
              <a:rPr lang="ru-RU" b="1" dirty="0"/>
              <a:t>VII. Этапы реализации Концепции</a:t>
            </a:r>
          </a:p>
          <a:p>
            <a:pPr marL="0" indent="0">
              <a:buNone/>
            </a:pPr>
            <a:r>
              <a:rPr lang="ru-RU" b="1" dirty="0"/>
              <a:t>VIII. Объем и источники финансирования мероприятий Концепции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253E8-F780-4823-B333-0D181B45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C49889-296B-4AED-A42A-B0A85333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Реализация Концепции будет осуществляться в 2 этапа:</a:t>
            </a:r>
          </a:p>
          <a:p>
            <a:r>
              <a:rPr lang="ru-RU" dirty="0"/>
              <a:t>I этап - 2022 - 2024 годы;</a:t>
            </a:r>
          </a:p>
          <a:p>
            <a:r>
              <a:rPr lang="ru-RU" dirty="0"/>
              <a:t>II этап - 2025 - 2030 годы.</a:t>
            </a:r>
          </a:p>
          <a:p>
            <a:r>
              <a:rPr lang="ru-RU" dirty="0"/>
              <a:t>Приложение к Концепции развития дополнительного образования детей до 2030 года</a:t>
            </a:r>
          </a:p>
          <a:p>
            <a:r>
              <a:rPr lang="ru-RU" b="1" dirty="0"/>
              <a:t>ЦЕЛЕВЫЕ ПОКАЗАТЕЛИ РЕАЛИЗАЦИИ КОНЦЕПЦИИ РАЗВИТИЯ ДОПОЛНИТЕЛЬНОГО ОБРАЗОВАНИЯ ДЕТЕЙ ДО 2030 ГОДА</a:t>
            </a:r>
          </a:p>
          <a:p>
            <a:r>
              <a:rPr lang="ru-RU" b="1" dirty="0"/>
              <a:t>ПЛАН МЕРОПРИЯТИЙ ПО РЕАЛИЗАЦИИ КОНЦЕПЦИИ РАЗВИТИЯ ДОПОЛНИТЕЛЬНОГО ОБРАЗОВАНИЯ ДЕТЕЙ ДО 2030 ГОДА, I ЭТАП (2022 - 2024 ГОДЫ)</a:t>
            </a:r>
            <a:r>
              <a:rPr lang="ru-RU" dirty="0"/>
              <a:t> 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8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153129" y="1077323"/>
            <a:ext cx="6866983" cy="489933"/>
          </a:xfrm>
          <a:prstGeom prst="rect">
            <a:avLst/>
          </a:prstGeom>
        </p:spPr>
        <p:txBody>
          <a:bodyPr vert="horz" lIns="67150" tIns="33575" rIns="67150" bIns="33575" rtlCol="0" anchor="t" anchorCtr="0">
            <a:normAutofit fontScale="70000" lnSpcReduction="20000"/>
          </a:bodyPr>
          <a:lstStyle/>
          <a:p>
            <a:pPr algn="ctr" defTabSz="671495">
              <a:spcBef>
                <a:spcPct val="0"/>
              </a:spcBef>
              <a:defRPr/>
            </a:pPr>
            <a:r>
              <a:rPr lang="ru-RU" sz="1905" b="1" dirty="0">
                <a:solidFill>
                  <a:srgbClr val="221668"/>
                </a:solidFill>
                <a:cs typeface="Arial" panose="020B0604020202020204" pitchFamily="34" charset="0"/>
              </a:rPr>
              <a:t>ПРОБЛЕМЫ, ВЫЯВЛЕННЫЕ В ХОДЕ ИСПОЛНЕНИЯ КОНЦЕПЦИИ РАЗВИТИЯ ДОПОЛНИТЕЛЬНОГО ОБРАЗОВАНИЯ ДЕТЕЙ 2015 – 2020 гг.</a:t>
            </a:r>
            <a:endParaRPr lang="ru-RU" sz="1905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57" y="1683346"/>
            <a:ext cx="205774" cy="245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96" y="3368777"/>
            <a:ext cx="205774" cy="245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56" y="2128450"/>
            <a:ext cx="205774" cy="2450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57" y="2516011"/>
            <a:ext cx="205774" cy="2450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80" y="2995410"/>
            <a:ext cx="205774" cy="2450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83459" y="3735305"/>
            <a:ext cx="6484964" cy="398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106" tIns="31106" rIns="31106" bIns="31106" numCol="1" spcCol="38100" rtlCol="0" anchor="t">
            <a:spAutoFit/>
          </a:bodyPr>
          <a:lstStyle/>
          <a:p>
            <a:pPr defTabSz="677342" hangingPunct="0"/>
            <a:r>
              <a:rPr lang="ru-RU" sz="1089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Недостаточная эффективность межведомственного и межуровневого взаимодействия при формировании региональных систем развития ДОД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2523" y="4136235"/>
            <a:ext cx="2964630" cy="230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106" tIns="31106" rIns="31106" bIns="31106" numCol="1" spcCol="38100" rtlCol="0" anchor="t">
            <a:spAutoFit/>
          </a:bodyPr>
          <a:lstStyle/>
          <a:p>
            <a:pPr defTabSz="677342" hangingPunct="0"/>
            <a:r>
              <a:rPr lang="ru-RU" sz="1089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Сокращение сети организаций ДОД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14248" y="4422004"/>
            <a:ext cx="6330545" cy="230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106" tIns="31106" rIns="31106" bIns="31106" numCol="1" spcCol="38100" rtlCol="0" anchor="t">
            <a:spAutoFit/>
          </a:bodyPr>
          <a:lstStyle/>
          <a:p>
            <a:pPr defTabSz="677342" hangingPunct="0"/>
            <a:r>
              <a:rPr lang="ru-RU" sz="1089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Ограниченная доступность инфраструктуры ДОД для различных категорий детей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81209" y="4691099"/>
            <a:ext cx="6627260" cy="398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106" tIns="31106" rIns="31106" bIns="31106" numCol="1" spcCol="38100" rtlCol="0" anchor="t">
            <a:spAutoFit/>
          </a:bodyPr>
          <a:lstStyle/>
          <a:p>
            <a:pPr defTabSz="677342" hangingPunct="0"/>
            <a:r>
              <a:rPr lang="ru-RU" sz="1089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Обособленность ДОД от общего и профессионального образования, низкий уровень вовлеченности профессиональных ОО и организаций высшего образования  реализацию программ ДОД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80173" y="5156653"/>
            <a:ext cx="6488249" cy="230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106" tIns="31106" rIns="31106" bIns="31106" numCol="1" spcCol="38100" rtlCol="0" anchor="t">
            <a:spAutoFit/>
          </a:bodyPr>
          <a:lstStyle/>
          <a:p>
            <a:pPr defTabSz="677342" hangingPunct="0"/>
            <a:r>
              <a:rPr lang="ru-RU" sz="1089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Недостаточное использование потенциала организаций негосударственного сектора для развития ДОД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96" y="4121513"/>
            <a:ext cx="205774" cy="24506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96" y="4422005"/>
            <a:ext cx="205774" cy="2450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65" y="4767500"/>
            <a:ext cx="205774" cy="2450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96" y="5122382"/>
            <a:ext cx="205774" cy="245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9732" y="1966004"/>
            <a:ext cx="6447386" cy="59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9" dirty="0"/>
              <a:t>Несоответствие темпа обновления материально-технической базы, содержания и методов обучения дополнительного образования детей темпам развития науки, техники, культуры, спорта, экономики, технологий и социальной сферы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36401" y="1698068"/>
            <a:ext cx="6330545" cy="230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106" tIns="31106" rIns="31106" bIns="31106" numCol="1" spcCol="38100" rtlCol="0" anchor="t">
            <a:spAutoFit/>
          </a:bodyPr>
          <a:lstStyle/>
          <a:p>
            <a:pPr defTabSz="677342" hangingPunct="0"/>
            <a:r>
              <a:rPr lang="ru-RU" sz="1089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Недостаточное кадровое обеспечение системы ДОД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80329" y="2970905"/>
            <a:ext cx="6308961" cy="3980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106" tIns="31106" rIns="31106" bIns="31106" numCol="1" spcCol="38100" rtlCol="0" anchor="t">
            <a:spAutoFit/>
          </a:bodyPr>
          <a:lstStyle/>
          <a:p>
            <a:pPr defTabSz="677342" hangingPunct="0"/>
            <a:r>
              <a:rPr lang="ru-RU" sz="1089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Неэффективное использование потенциала ДОД  в формировании у обучающихся функциональной грамотности и компетентностей эмоционального, физического, интеллектуального развития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2668" y="3429000"/>
            <a:ext cx="6538903" cy="230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106" tIns="31106" rIns="31106" bIns="31106" numCol="1" spcCol="38100" rtlCol="0" anchor="t">
            <a:spAutoFit/>
          </a:bodyPr>
          <a:lstStyle/>
          <a:p>
            <a:pPr defTabSz="677342" hangingPunct="0"/>
            <a:r>
              <a:rPr lang="ru-RU" sz="1089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Недостаточный вклад ДОД в профилактику и преодоление школьной </a:t>
            </a:r>
            <a:r>
              <a:rPr lang="ru-RU" sz="1089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неуспешности</a:t>
            </a:r>
            <a:endParaRPr lang="ru-RU" sz="1089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99" y="3740870"/>
            <a:ext cx="205774" cy="2450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0328" y="2623224"/>
            <a:ext cx="6517805" cy="230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1106" tIns="31106" rIns="31106" bIns="31106" numCol="1" spcCol="38100" rtlCol="0" anchor="t">
            <a:spAutoFit/>
          </a:bodyPr>
          <a:lstStyle/>
          <a:p>
            <a:pPr defTabSz="677342" hangingPunct="0"/>
            <a:r>
              <a:rPr lang="ru-RU" sz="1089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Неразвитость механизмов учета индивидуальных возможностей и потребностей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78834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D7D11-9214-E863-DA46-E7DD881A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Цели и целевые показатели</a:t>
            </a: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xmlns="" id="{EE0E2608-04AA-1FD1-F41E-F15E8ECD2A8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02482" y="2502694"/>
          <a:ext cx="3565922" cy="298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E36FFBFD-EFCB-6F17-519E-77CF6AE99BB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2453806"/>
              </p:ext>
            </p:extLst>
          </p:nvPr>
        </p:nvGraphicFramePr>
        <p:xfrm>
          <a:off x="4773216" y="2502694"/>
          <a:ext cx="3565922" cy="298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5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4AB4EBB5-A959-D6D8-AD9C-69B37C79B0CF}"/>
              </a:ext>
            </a:extLst>
          </p:cNvPr>
          <p:cNvGraphicFramePr/>
          <p:nvPr/>
        </p:nvGraphicFramePr>
        <p:xfrm>
          <a:off x="628650" y="1131094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CF23BA01-616F-1170-A069-334F35B8C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912106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0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01F6E18-5CDF-CE29-6A0B-510D96EC089E}"/>
              </a:ext>
            </a:extLst>
          </p:cNvPr>
          <p:cNvGraphicFramePr/>
          <p:nvPr/>
        </p:nvGraphicFramePr>
        <p:xfrm>
          <a:off x="628650" y="1131094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618393"/>
              </p:ext>
            </p:extLst>
          </p:nvPr>
        </p:nvGraphicFramePr>
        <p:xfrm>
          <a:off x="467544" y="2420888"/>
          <a:ext cx="7886700" cy="418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6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94EB08AB-8764-31B5-690F-D8B20FF96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757050"/>
              </p:ext>
            </p:extLst>
          </p:nvPr>
        </p:nvGraphicFramePr>
        <p:xfrm>
          <a:off x="628650" y="1131094"/>
          <a:ext cx="7886700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B67A3E-28BB-440E-E006-7C906923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Свободное содержание программ</a:t>
            </a:r>
          </a:p>
          <a:p>
            <a:r>
              <a:rPr lang="ru-RU" dirty="0"/>
              <a:t>Отсутствие ФГОС и ФГТ</a:t>
            </a:r>
          </a:p>
          <a:p>
            <a:r>
              <a:rPr lang="ru-RU" dirty="0"/>
              <a:t>Направленность </a:t>
            </a:r>
          </a:p>
          <a:p>
            <a:r>
              <a:rPr lang="ru-RU" dirty="0"/>
              <a:t>Профиль содержания программы</a:t>
            </a:r>
          </a:p>
          <a:p>
            <a:r>
              <a:rPr lang="ru-RU" dirty="0"/>
              <a:t>Виды деятельности детей</a:t>
            </a:r>
          </a:p>
          <a:p>
            <a:r>
              <a:rPr lang="ru-RU" dirty="0"/>
              <a:t>Соотношение учебного времени и организация деятельности детей по освоению программы</a:t>
            </a:r>
          </a:p>
          <a:p>
            <a:r>
              <a:rPr lang="ru-RU" dirty="0"/>
              <a:t>Проектная деятельность детей</a:t>
            </a:r>
          </a:p>
          <a:p>
            <a:r>
              <a:rPr lang="ru-RU" dirty="0"/>
              <a:t>Творческая деятельность детей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5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97BCBB77-7A7F-6BF6-AE73-D0002F74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 fontScale="90000"/>
          </a:bodyPr>
          <a:lstStyle/>
          <a:p>
            <a:r>
              <a:rPr lang="ru-RU" sz="3500" b="1" dirty="0"/>
              <a:t>Характеристики ДОД </a:t>
            </a:r>
            <a:br>
              <a:rPr lang="ru-RU" sz="3500" b="1" dirty="0"/>
            </a:br>
            <a:r>
              <a:rPr lang="ru-RU" sz="3500" b="1" dirty="0"/>
              <a:t>в категориях развития</a:t>
            </a:r>
          </a:p>
        </p:txBody>
      </p:sp>
      <p:graphicFrame>
        <p:nvGraphicFramePr>
          <p:cNvPr id="11" name="Объект 8">
            <a:extLst>
              <a:ext uri="{FF2B5EF4-FFF2-40B4-BE49-F238E27FC236}">
                <a16:creationId xmlns:a16="http://schemas.microsoft.com/office/drawing/2014/main" xmlns="" id="{3CB96194-4500-29B8-A942-465613F21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738880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1F42BB1-AECF-9BC7-79C1-4EAF44CA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10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97720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Львова Л.С.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80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1E2EB3-FCEB-748A-DD36-EFD3945B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Институциональные характеристики ДОД</a:t>
            </a:r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xmlns="" id="{31F043D8-5FEB-C3D8-5082-5135798FCC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3074512"/>
              </p:ext>
            </p:extLst>
          </p:nvPr>
        </p:nvGraphicFramePr>
        <p:xfrm>
          <a:off x="1179513" y="2487613"/>
          <a:ext cx="3336925" cy="34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4B7A201-B79F-9B66-6261-ED029555F4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Не является уровневым образованием</a:t>
            </a:r>
          </a:p>
          <a:p>
            <a:r>
              <a:rPr lang="ru-RU" b="1" dirty="0"/>
              <a:t>Нет итоговой аттестации, нет ГИА</a:t>
            </a:r>
          </a:p>
          <a:p>
            <a:r>
              <a:rPr lang="ru-RU" b="1" dirty="0"/>
              <a:t>Нет документа об образовании</a:t>
            </a:r>
          </a:p>
          <a:p>
            <a:r>
              <a:rPr lang="ru-RU" b="1" dirty="0"/>
              <a:t>Не обязательное </a:t>
            </a:r>
          </a:p>
          <a:p>
            <a:r>
              <a:rPr lang="ru-RU" b="1" dirty="0"/>
              <a:t>Не гарантируется финансированием из федерального бюджета, как общее образование</a:t>
            </a:r>
          </a:p>
          <a:p>
            <a:r>
              <a:rPr lang="ru-RU" b="1" dirty="0"/>
              <a:t>Предоставление ДОД – полномочия органов местного самоуправления или РОИВ</a:t>
            </a:r>
          </a:p>
          <a:p>
            <a:r>
              <a:rPr lang="ru-RU" b="1" dirty="0"/>
              <a:t>Муниципальные или региональные бюджеты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1EE6F6-9A9A-46F0-9F8C-97A25BAA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4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14226-68F5-A7D4-1C64-B183014B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Нормативно-правовая база ЦМ</a:t>
            </a: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xmlns="" id="{965B4261-624A-56E1-43CA-99D45E014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223082"/>
              </p:ext>
            </p:extLst>
          </p:nvPr>
        </p:nvGraphicFramePr>
        <p:xfrm>
          <a:off x="3927763" y="653693"/>
          <a:ext cx="4727797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EAA8BF1-EF51-0E70-F13A-02375258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7763" y="6356350"/>
            <a:ext cx="318345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28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F0588F-5FF5-81C6-B831-0334A6A4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chemeClr val="tx1"/>
                </a:solidFill>
              </a:rPr>
              <a:t>Целевая модель: трансформация управления ДОД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EC6921DE-0CDA-6D5F-CA7F-E378860A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756874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18E27F-FC8C-739B-5D88-24EDF5C1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76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AEC37-A913-442E-2A8F-37DEECDF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87" y="1332952"/>
            <a:ext cx="2945174" cy="3921176"/>
          </a:xfrm>
        </p:spPr>
        <p:txBody>
          <a:bodyPr anchor="ctr">
            <a:normAutofit/>
          </a:bodyPr>
          <a:lstStyle/>
          <a:p>
            <a:r>
              <a:rPr lang="ru-RU" sz="19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результата НПО «Внедрена и функционирует Целевая модель развития региональных систем дополнительного образования детей - 85 субъектов РФ - 31.12.2024 г.» включает достижение следующих показателей</a:t>
            </a:r>
            <a:r>
              <a:rPr lang="ru-RU" sz="19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9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900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EB4048-0BFA-D42B-A99D-A099B015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0" y="499833"/>
            <a:ext cx="3825240" cy="5581226"/>
          </a:xfrm>
        </p:spPr>
        <p:txBody>
          <a:bodyPr anchor="ctr">
            <a:norm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создание и обеспечение функционирования эффективной структуры управления региональной системой дополнительного образования детей (в том числе регионального модельного центра дополнительного образования детей, муниципальных опорных центров дополнительного образования детей, межведомственного совета по внедрению и реализации Целевой модели развития региональных систем дополнительного образования детей), к концу 2021 года – в 72 субъектах Российской Федерации; обеспечивающей рациональное использование инфраструктурных, материально-технических и кадровых ресурсов системы образования, результативное межведомственное и межуровневое взаимодействие в рамках развития региональной системы дополнительного образования детей;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2. формирование и распространение организационно-финансовых  механизмов в системе дополнительного образования детей, направленных на повышение качества дополнительного образования детей, а также равный доступ детей к обучению по дополнительным общеобразовательным программам с учетом различных образовательных потребностей и возможностей детей; 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формирование современной системы сопровождения, развития и совершенствования профессионального мастерства педагогических и управленческих кадров сферы дополнительного образования детей и специалистов-практиков из реального сектора экономики, студентов и аспирантов; 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переход полностью на персонифицированный учет детей, занимающихся по дополнительным общеобразовательным программам, через системы региональных навигаторов по дополнительным общеобразовательным программам; 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наполнение региональных навигаторов сведениями об услугах в сфере дополнительного образования детей и их поставщиках для обеспечения их свободного выбора потребителями услуг (детьми или их семьям).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9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93510C-53C5-218D-5499-3ACB38DA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-5400000">
            <a:off x="-708916" y="5281914"/>
            <a:ext cx="1871293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ru-RU" smtClean="0">
                <a:solidFill>
                  <a:srgbClr val="FFFFFF"/>
                </a:solidFill>
              </a:rPr>
              <a:t>Львова Л.С. 2023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03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DEB9F7-D86E-7348-38A5-EA6B16541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11000" r="-1" b="-1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F486B4-48E9-379B-2DB6-BC1952EC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8643"/>
            <a:ext cx="3932545" cy="5189746"/>
          </a:xfrm>
        </p:spPr>
        <p:txBody>
          <a:bodyPr anchor="t"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Новая институциональная структура управления ДОД  на уровне региона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5394179C-62A2-39DA-6A4C-B3440EDAA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159459"/>
              </p:ext>
            </p:extLst>
          </p:nvPr>
        </p:nvGraphicFramePr>
        <p:xfrm>
          <a:off x="5421781" y="698643"/>
          <a:ext cx="3093569" cy="530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FA72244-4500-409B-46AD-C4F3BE43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mtClean="0">
                <a:solidFill>
                  <a:srgbClr val="FFFFFF"/>
                </a:solidFill>
              </a:rPr>
              <a:t>Львова Л.С. 2023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19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096C7A9-639D-542D-7D7E-7AECA887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491" y="320041"/>
            <a:ext cx="5030313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ru-RU" sz="57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Результаты исследования</a:t>
            </a:r>
            <a:r>
              <a:rPr lang="en-US" sz="57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5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E2C7F67-5568-037D-FB2E-46E14901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0274" y="4631161"/>
            <a:ext cx="5030524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ru-RU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Опрос директоров ДОД и педагогов ДОД 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476FE76-4957-E966-D66B-55F6DAB8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Львова Л.С. 2023</a:t>
            </a:r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5" name="Graphic 74" descr="Отметка &quot;Нравится&quot;">
            <a:extLst>
              <a:ext uri="{FF2B5EF4-FFF2-40B4-BE49-F238E27FC236}">
                <a16:creationId xmlns:a16="http://schemas.microsoft.com/office/drawing/2014/main" xmlns="" id="{B296759E-BA6F-0AB9-F9F6-5187F3AF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030" y="1737169"/>
            <a:ext cx="3065526" cy="30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87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Навигатор. Частота использования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00000000-0008-0000-05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2478" y="2412182"/>
          <a:ext cx="2270723" cy="255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xmlns="" id="{00000000-0008-0000-0600-00000104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57397" y="2412182"/>
          <a:ext cx="5921532" cy="255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0727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Осведомленность о финансировании программы ДОД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00000000-0008-0000-07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3588" y="2226469"/>
          <a:ext cx="7886700" cy="121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xmlns="" id="{00000000-0008-0000-0800-00000104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3588" y="3545480"/>
          <a:ext cx="8212059" cy="2175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728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узнают о программах дети и родители? (один ответ)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00000000-0008-0000-09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64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Проведение семинаров для педагогов. Повышение квалификации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00000000-0008-0000-0A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50559"/>
          <a:ext cx="7886700" cy="16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xmlns="" id="{00000000-0008-0000-0B00-00000104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650" y="3936885"/>
          <a:ext cx="7886700" cy="1889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974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r>
              <a:rPr lang="ru-RU" dirty="0"/>
              <a:t>Программы ДОД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00000000-0008-0000-0E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24946" y="2049926"/>
          <a:ext cx="7763913" cy="153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6BE5104D-A15A-4D6D-BE8A-578449EE787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4946" y="3808562"/>
          <a:ext cx="8232430" cy="189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729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5750243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2">
            <a:extLst>
              <a:ext uri="{FF2B5EF4-FFF2-40B4-BE49-F238E27FC236}">
                <a16:creationId xmlns:a16="http://schemas.microsoft.com/office/drawing/2014/main" xmlns="" id="{3F8876A7-2F0D-9311-947A-848BBDDAD6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084532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Львова Л.С. 2023</a:t>
            </a: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детей с ОВЗ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00000000-0008-0000-11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359244" y="1977281"/>
          <a:ext cx="4597463" cy="348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xmlns="" id="{00000000-0008-0000-1000-00000104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729" y="1977282"/>
          <a:ext cx="4107515" cy="343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0167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Каникулярные программы ДОД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xmlns="" id="{00000000-0008-0000-12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6921940" cy="2311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65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Востребованность программ по длительности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00000000-0008-0000-1A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025763" cy="233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56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Изменения в работе организации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00000000-0008-0000-13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158499" cy="219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7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 изменений (множественный выбор)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xmlns="" id="{00000000-0008-0000-14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34567" y="1957246"/>
          <a:ext cx="8385771" cy="387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1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2. Органы государственной власти субъектов Российской Федерации имеют право </a:t>
            </a:r>
            <a:r>
              <a:rPr lang="ru-RU" dirty="0"/>
              <a:t>на дополнительное финансовое обеспечение мероприятий по организации питания обучающихся в муниципальных образовательных организациях и обучающихся в частных общеобразовательных организациях по имеющим государственную аккредитацию основным общеобразовательным программам, а также </a:t>
            </a:r>
            <a:r>
              <a:rPr lang="ru-RU" b="1" u="sng" dirty="0"/>
              <a:t>предоставление государственной поддержки дополнительного образования детей, в том числе финансовое обеспечение предоставления дополнительного образования детей в муниципальных образовательных организациях и частных образовательных организациях, реализующих дополнительные общеобразовательные программы для детей.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anchorCtr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900" smtClean="0"/>
              <a:t>Львова Л.С. 2023</a:t>
            </a:r>
            <a:endParaRPr lang="ru-RU" sz="90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96905003"/>
              </p:ext>
            </p:extLst>
          </p:nvPr>
        </p:nvGraphicFramePr>
        <p:xfrm>
          <a:off x="3635896" y="332656"/>
          <a:ext cx="5184576" cy="1313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4018471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2">
            <a:extLst>
              <a:ext uri="{FF2B5EF4-FFF2-40B4-BE49-F238E27FC236}">
                <a16:creationId xmlns:a16="http://schemas.microsoft.com/office/drawing/2014/main" xmlns="" id="{CF7F9B25-D674-B9A2-DE7E-C6DA059CC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390692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anchor="ctr" anchorCtr="0"/>
          <a:lstStyle>
            <a:defPPr>
              <a:defRPr lang="ru-RU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Львова Л.С. 2023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4081BD5-1F75-8474-2F3A-0F656AD42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087" r="1" b="828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533D12-C9F0-C7FF-9C41-345EF68E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>Дополнительное образование детей  – НЕ ОСТАТОЧНЫЙ КОМПОНЕНТ, </a:t>
            </a:r>
            <a:br>
              <a:rPr lang="ru-RU" sz="1700" b="1" dirty="0"/>
            </a:br>
            <a:r>
              <a:rPr lang="ru-RU" sz="1700" b="1" dirty="0"/>
              <a:t>а важнейший социальный институт</a:t>
            </a:r>
            <a:br>
              <a:rPr lang="ru-RU" sz="1700" b="1" dirty="0"/>
            </a:br>
            <a:r>
              <a:rPr lang="ru-RU" sz="1700" b="1" dirty="0"/>
              <a:t/>
            </a:r>
            <a:br>
              <a:rPr lang="ru-RU" sz="1700" b="1" dirty="0"/>
            </a:br>
            <a:r>
              <a:rPr lang="ru-RU" sz="1700" b="1" dirty="0"/>
              <a:t/>
            </a:r>
            <a:br>
              <a:rPr lang="ru-RU" sz="1700" b="1" dirty="0"/>
            </a:br>
            <a:endParaRPr lang="ru-RU" sz="1700" b="1" dirty="0"/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xmlns="" id="{3C51C997-FF97-9F29-F680-AA0163CCA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544647"/>
              </p:ext>
            </p:extLst>
          </p:nvPr>
        </p:nvGraphicFramePr>
        <p:xfrm>
          <a:off x="3866534" y="1065862"/>
          <a:ext cx="464423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F84FC1-0FBE-08C3-5595-76E760B6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6534" y="6556248"/>
            <a:ext cx="3585928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Львова Л.С. 2023</a:t>
            </a: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613ACE-BBC5-5B87-0454-6581D02F2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B4121E-BE03-A411-01BC-65807095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/>
              <a:t>Образовательная программа - ДООП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98BF82AD-60C9-F0A4-C5A9-5899197956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863819"/>
              </p:ext>
            </p:extLst>
          </p:nvPr>
        </p:nvGraphicFramePr>
        <p:xfrm>
          <a:off x="3866534" y="1065862"/>
          <a:ext cx="464423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9DD047-4C71-C9A1-A67E-C0625D46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6534" y="6556248"/>
            <a:ext cx="3585928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Львова Л.С. 2023</a:t>
            </a:r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9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2AD7291-4A47-B6A3-6270-035ABA3D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ОПРЕДЕЛЯЕТ ФУНКЦИОНИРОВАНИЕ ДОД ?</a:t>
            </a:r>
            <a:br>
              <a:rPr lang="ru-RU" b="1" dirty="0"/>
            </a:br>
            <a:r>
              <a:rPr lang="ru-RU" b="1" dirty="0"/>
              <a:t>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894C393A-AA85-24CF-EA2C-45069C3E56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2824452"/>
              </p:ext>
            </p:extLst>
          </p:nvPr>
        </p:nvGraphicFramePr>
        <p:xfrm>
          <a:off x="1179513" y="2487613"/>
          <a:ext cx="3336925" cy="34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59CD64C6-2D13-F216-2D38-2F2F3A1F2D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8703997"/>
              </p:ext>
            </p:extLst>
          </p:nvPr>
        </p:nvGraphicFramePr>
        <p:xfrm>
          <a:off x="4645025" y="2487613"/>
          <a:ext cx="3336925" cy="34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3A7765-CF28-EF70-262C-348E2AF6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Львова Л.С. 2023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5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Залипание заметок с вопросительными знаками">
            <a:extLst>
              <a:ext uri="{FF2B5EF4-FFF2-40B4-BE49-F238E27FC236}">
                <a16:creationId xmlns:a16="http://schemas.microsoft.com/office/drawing/2014/main" xmlns="" id="{6DA0611A-EC66-479C-BCF6-3B2505128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6" r="551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9EE6603-C567-A507-D17E-23892B73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 dirty="0"/>
              <a:t>ЧТО</a:t>
            </a:r>
            <a:r>
              <a:rPr lang="ru-RU" sz="5700" dirty="0"/>
              <a:t> ОПРЕДЕЛЯЕТ РАЗВИТИЕ</a:t>
            </a:r>
            <a:endParaRPr lang="en-US" sz="57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EACA11A-9A58-ECCE-A44C-65B85649D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ru-RU" sz="2400" dirty="0"/>
              <a:t>В СФЕРЕ ДОД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BF0581-C1A3-C80A-C638-993C8A33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ru-RU" kern="1200" dirty="0" smtClean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Львова Л.С. 2023</a:t>
            </a:r>
            <a:endParaRPr lang="en-US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169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1111</TotalTime>
  <Words>1753</Words>
  <Application>Microsoft Office PowerPoint</Application>
  <PresentationFormat>Экран (4:3)</PresentationFormat>
  <Paragraphs>223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Натуральные материалы</vt:lpstr>
      <vt:lpstr>Презентация PowerPoint</vt:lpstr>
      <vt:lpstr>Институциональные характеристики ДОД</vt:lpstr>
      <vt:lpstr>Презентация PowerPoint</vt:lpstr>
      <vt:lpstr>Презентация PowerPoint</vt:lpstr>
      <vt:lpstr>Презентация PowerPoint</vt:lpstr>
      <vt:lpstr>       Дополнительное образование детей  – НЕ ОСТАТОЧНЫЙ КОМПОНЕНТ,  а важнейший социальный институт   </vt:lpstr>
      <vt:lpstr>Образовательная программа - ДООП</vt:lpstr>
      <vt:lpstr>ЧТО ОПРЕДЕЛЯЕТ ФУНКЦИОНИРОВАНИЕ ДОД ?  </vt:lpstr>
      <vt:lpstr>ЧТО ОПРЕДЕЛЯЕТ РАЗВИТИЕ</vt:lpstr>
      <vt:lpstr>Распоряжение Правительства РФ от 31.03.2022 N 678-р &lt;Об утверждении Концепции развития дополнительного образования детей и признании утратившим силу Распоряжения Правительства РФ от 04.09.2014 N 1726-р&gt; (вместе с "Концепцией развития дополнительного образования детей до 2030 года")</vt:lpstr>
      <vt:lpstr>Структура Концепции</vt:lpstr>
      <vt:lpstr>Структура </vt:lpstr>
      <vt:lpstr>Презентация PowerPoint</vt:lpstr>
      <vt:lpstr>Цели и целевые показатели</vt:lpstr>
      <vt:lpstr>Презентация PowerPoint</vt:lpstr>
      <vt:lpstr>Презентация PowerPoint</vt:lpstr>
      <vt:lpstr>Презентация PowerPoint</vt:lpstr>
      <vt:lpstr>Характеристики ДОД  в категориях развития</vt:lpstr>
      <vt:lpstr>Презентация PowerPoint</vt:lpstr>
      <vt:lpstr>Нормативно-правовая база ЦМ</vt:lpstr>
      <vt:lpstr>Целевая модель: трансформация управления ДОД</vt:lpstr>
      <vt:lpstr>Достижение результата НПО «Внедрена и функционирует Целевая модель развития региональных систем дополнительного образования детей - 85 субъектов РФ - 31.12.2024 г.» включает достижение следующих показателей </vt:lpstr>
      <vt:lpstr>Новая институциональная структура управления ДОД  на уровне региона</vt:lpstr>
      <vt:lpstr>Результаты исследования </vt:lpstr>
      <vt:lpstr>Навигатор. Частота использования</vt:lpstr>
      <vt:lpstr>Осведомленность о финансировании программы ДОД</vt:lpstr>
      <vt:lpstr>Как узнают о программах дети и родители? (один ответ)</vt:lpstr>
      <vt:lpstr>Проведение семинаров для педагогов. Повышение квалификации</vt:lpstr>
      <vt:lpstr>Программы ДОД</vt:lpstr>
      <vt:lpstr>Обучение детей с ОВЗ</vt:lpstr>
      <vt:lpstr>Каникулярные программы ДОД</vt:lpstr>
      <vt:lpstr>Востребованность программ по длительности</vt:lpstr>
      <vt:lpstr>Изменения в работе организации</vt:lpstr>
      <vt:lpstr>Характер изменений (множественный выбор)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Сопоставительный анализ востребованности программ художественной и социально-гуманитарной направленностей - лидеров по охвату по данным региональных навигаторов ДОД</dc:title>
  <dc:creator>Larisa</dc:creator>
  <cp:lastModifiedBy>Светлана</cp:lastModifiedBy>
  <cp:revision>81</cp:revision>
  <dcterms:created xsi:type="dcterms:W3CDTF">2021-02-17T13:25:52Z</dcterms:created>
  <dcterms:modified xsi:type="dcterms:W3CDTF">2023-11-03T04:45:03Z</dcterms:modified>
</cp:coreProperties>
</file>