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84" r:id="rId3"/>
    <p:sldId id="279" r:id="rId4"/>
    <p:sldId id="280" r:id="rId5"/>
    <p:sldId id="257" r:id="rId6"/>
    <p:sldId id="259" r:id="rId7"/>
    <p:sldId id="272" r:id="rId8"/>
    <p:sldId id="278" r:id="rId9"/>
    <p:sldId id="260" r:id="rId10"/>
    <p:sldId id="273" r:id="rId11"/>
    <p:sldId id="275" r:id="rId12"/>
    <p:sldId id="271" r:id="rId13"/>
    <p:sldId id="285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F39"/>
    <a:srgbClr val="A00C2F"/>
    <a:srgbClr val="951B84"/>
    <a:srgbClr val="CCCCFF"/>
    <a:srgbClr val="188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mailto:bogatyr_lana@mail.ru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E8C11-923B-4CDD-86E4-9D6DDA5AED0D}" type="doc">
      <dgm:prSet loTypeId="urn:microsoft.com/office/officeart/2005/8/layout/lProcess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0CA9D0D-3B88-48F3-BAFB-EE7FFB2C7E11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Предметные:</a:t>
          </a:r>
          <a:r>
            <a:rPr lang="ru-RU" dirty="0" smtClean="0"/>
            <a:t> </a:t>
          </a:r>
          <a:endParaRPr lang="ru-RU" dirty="0"/>
        </a:p>
      </dgm:t>
    </dgm:pt>
    <dgm:pt modelId="{78E6B044-FCEF-445A-BD7D-76E730D80979}" type="parTrans" cxnId="{024EF755-502B-4C54-81E0-1302D1895A74}">
      <dgm:prSet/>
      <dgm:spPr/>
      <dgm:t>
        <a:bodyPr/>
        <a:lstStyle/>
        <a:p>
          <a:endParaRPr lang="ru-RU"/>
        </a:p>
      </dgm:t>
    </dgm:pt>
    <dgm:pt modelId="{3C07089E-8FCD-4BAE-9E34-8E143916C5B2}" type="sibTrans" cxnId="{024EF755-502B-4C54-81E0-1302D1895A74}">
      <dgm:prSet/>
      <dgm:spPr/>
      <dgm:t>
        <a:bodyPr/>
        <a:lstStyle/>
        <a:p>
          <a:endParaRPr lang="ru-RU"/>
        </a:p>
      </dgm:t>
    </dgm:pt>
    <dgm:pt modelId="{256FC332-DCE5-4192-B88A-454B8AE0E8C6}">
      <dgm:prSet/>
      <dgm:spPr/>
      <dgm:t>
        <a:bodyPr/>
        <a:lstStyle/>
        <a:p>
          <a:pPr rtl="0"/>
          <a:r>
            <a:rPr lang="ru-RU" dirty="0" smtClean="0"/>
            <a:t>Повторение изученного материала через игру, название куклы, событие, время года ее изготовления;  </a:t>
          </a:r>
          <a:endParaRPr lang="ru-RU" dirty="0"/>
        </a:p>
      </dgm:t>
    </dgm:pt>
    <dgm:pt modelId="{F5AEB94C-F60E-4B7C-9163-E95D7B98C308}" type="parTrans" cxnId="{294D2739-DD0A-4941-9C83-E470329D29D1}">
      <dgm:prSet/>
      <dgm:spPr/>
      <dgm:t>
        <a:bodyPr/>
        <a:lstStyle/>
        <a:p>
          <a:endParaRPr lang="ru-RU"/>
        </a:p>
      </dgm:t>
    </dgm:pt>
    <dgm:pt modelId="{8C5D85F4-FB9D-4445-83EA-5E462C3BF0C2}" type="sibTrans" cxnId="{294D2739-DD0A-4941-9C83-E470329D29D1}">
      <dgm:prSet/>
      <dgm:spPr/>
      <dgm:t>
        <a:bodyPr/>
        <a:lstStyle/>
        <a:p>
          <a:endParaRPr lang="ru-RU"/>
        </a:p>
      </dgm:t>
    </dgm:pt>
    <dgm:pt modelId="{86055A10-2055-4370-A363-085829AD7872}">
      <dgm:prSet/>
      <dgm:spPr/>
      <dgm:t>
        <a:bodyPr/>
        <a:lstStyle/>
        <a:p>
          <a:pPr rtl="0"/>
          <a:r>
            <a:rPr lang="ru-RU" dirty="0" smtClean="0"/>
            <a:t>Расширение кругозора и обогащение словарного запаса. </a:t>
          </a:r>
          <a:endParaRPr lang="ru-RU" dirty="0"/>
        </a:p>
      </dgm:t>
    </dgm:pt>
    <dgm:pt modelId="{B909FAB6-1C88-4903-9B1A-5C6B5C2DB480}" type="parTrans" cxnId="{8229522B-0FA7-471F-9762-12F0E7E044EB}">
      <dgm:prSet/>
      <dgm:spPr/>
      <dgm:t>
        <a:bodyPr/>
        <a:lstStyle/>
        <a:p>
          <a:endParaRPr lang="ru-RU"/>
        </a:p>
      </dgm:t>
    </dgm:pt>
    <dgm:pt modelId="{F82B63FD-7580-478D-BE09-F2DB822E0AF6}" type="sibTrans" cxnId="{8229522B-0FA7-471F-9762-12F0E7E044EB}">
      <dgm:prSet/>
      <dgm:spPr/>
      <dgm:t>
        <a:bodyPr/>
        <a:lstStyle/>
        <a:p>
          <a:endParaRPr lang="ru-RU"/>
        </a:p>
      </dgm:t>
    </dgm:pt>
    <dgm:pt modelId="{322C9054-A16F-4517-8479-0EE78F76225F}">
      <dgm:prSet/>
      <dgm:spPr/>
      <dgm:t>
        <a:bodyPr/>
        <a:lstStyle/>
        <a:p>
          <a:pPr rtl="0"/>
          <a:r>
            <a:rPr lang="ru-RU" b="1" i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Метапредметные</a:t>
          </a:r>
          <a:r>
            <a:rPr lang="ru-RU" b="1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:</a:t>
          </a:r>
          <a:r>
            <a:rPr lang="ru-RU" dirty="0" smtClean="0"/>
            <a:t> </a:t>
          </a:r>
          <a:endParaRPr lang="ru-RU" dirty="0"/>
        </a:p>
      </dgm:t>
    </dgm:pt>
    <dgm:pt modelId="{40D0F266-0FE2-4E8A-AF89-1252D70FBDAB}" type="parTrans" cxnId="{BA7739A6-B943-4BBE-ACD8-2175845BB771}">
      <dgm:prSet/>
      <dgm:spPr/>
      <dgm:t>
        <a:bodyPr/>
        <a:lstStyle/>
        <a:p>
          <a:endParaRPr lang="ru-RU"/>
        </a:p>
      </dgm:t>
    </dgm:pt>
    <dgm:pt modelId="{F469CCD7-7BB1-4A50-BE70-051BDFA2FE88}" type="sibTrans" cxnId="{BA7739A6-B943-4BBE-ACD8-2175845BB771}">
      <dgm:prSet/>
      <dgm:spPr/>
      <dgm:t>
        <a:bodyPr/>
        <a:lstStyle/>
        <a:p>
          <a:endParaRPr lang="ru-RU"/>
        </a:p>
      </dgm:t>
    </dgm:pt>
    <dgm:pt modelId="{A3B6254D-8454-4DCC-8918-50373A602616}">
      <dgm:prSet/>
      <dgm:spPr/>
      <dgm:t>
        <a:bodyPr/>
        <a:lstStyle/>
        <a:p>
          <a:pPr rtl="0"/>
          <a:r>
            <a:rPr lang="ru-RU" dirty="0" smtClean="0"/>
            <a:t>Развитие познавательного интереса, улучшение памяти, внимания; </a:t>
          </a:r>
          <a:endParaRPr lang="ru-RU" dirty="0"/>
        </a:p>
      </dgm:t>
    </dgm:pt>
    <dgm:pt modelId="{7CADE35B-FD44-4ABF-9143-DAC34364CDA1}" type="parTrans" cxnId="{4AB8EE3D-DBBF-46A1-929C-D6E0509264C7}">
      <dgm:prSet/>
      <dgm:spPr/>
      <dgm:t>
        <a:bodyPr/>
        <a:lstStyle/>
        <a:p>
          <a:endParaRPr lang="ru-RU"/>
        </a:p>
      </dgm:t>
    </dgm:pt>
    <dgm:pt modelId="{28B80C71-7A90-4EED-8CCF-9A8A735E913C}" type="sibTrans" cxnId="{4AB8EE3D-DBBF-46A1-929C-D6E0509264C7}">
      <dgm:prSet/>
      <dgm:spPr/>
      <dgm:t>
        <a:bodyPr/>
        <a:lstStyle/>
        <a:p>
          <a:endParaRPr lang="ru-RU"/>
        </a:p>
      </dgm:t>
    </dgm:pt>
    <dgm:pt modelId="{CFD4CDF1-CB22-4A77-A48B-E167609DE79A}">
      <dgm:prSet/>
      <dgm:spPr/>
      <dgm:t>
        <a:bodyPr/>
        <a:lstStyle/>
        <a:p>
          <a:pPr rtl="0"/>
          <a:r>
            <a:rPr lang="ru-RU" smtClean="0"/>
            <a:t>Формирование навыка командной игры.</a:t>
          </a:r>
          <a:endParaRPr lang="ru-RU"/>
        </a:p>
      </dgm:t>
    </dgm:pt>
    <dgm:pt modelId="{D5DC1041-5A95-4C97-AD78-C79E5BBA782E}" type="parTrans" cxnId="{050EC9DE-3B77-4501-86DC-FEEC04095DE7}">
      <dgm:prSet/>
      <dgm:spPr/>
      <dgm:t>
        <a:bodyPr/>
        <a:lstStyle/>
        <a:p>
          <a:endParaRPr lang="ru-RU"/>
        </a:p>
      </dgm:t>
    </dgm:pt>
    <dgm:pt modelId="{D76BBA28-8E2E-429C-885E-671F1859C345}" type="sibTrans" cxnId="{050EC9DE-3B77-4501-86DC-FEEC04095DE7}">
      <dgm:prSet/>
      <dgm:spPr/>
      <dgm:t>
        <a:bodyPr/>
        <a:lstStyle/>
        <a:p>
          <a:endParaRPr lang="ru-RU"/>
        </a:p>
      </dgm:t>
    </dgm:pt>
    <dgm:pt modelId="{3442141A-B078-4864-AB0A-0DE78C4E10DA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Личностные:</a:t>
          </a:r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4CCFE0C-08DC-41BB-82BE-3100AFCFA361}" type="parTrans" cxnId="{97F866B6-17E7-4CA2-A063-3F7BBEA2DEE4}">
      <dgm:prSet/>
      <dgm:spPr/>
      <dgm:t>
        <a:bodyPr/>
        <a:lstStyle/>
        <a:p>
          <a:endParaRPr lang="ru-RU"/>
        </a:p>
      </dgm:t>
    </dgm:pt>
    <dgm:pt modelId="{8A611241-30BD-4DD9-B95D-62CE912AAC31}" type="sibTrans" cxnId="{97F866B6-17E7-4CA2-A063-3F7BBEA2DEE4}">
      <dgm:prSet/>
      <dgm:spPr/>
      <dgm:t>
        <a:bodyPr/>
        <a:lstStyle/>
        <a:p>
          <a:endParaRPr lang="ru-RU"/>
        </a:p>
      </dgm:t>
    </dgm:pt>
    <dgm:pt modelId="{8B7E787E-2086-4CC9-971A-A2A0544D7689}">
      <dgm:prSet/>
      <dgm:spPr/>
      <dgm:t>
        <a:bodyPr/>
        <a:lstStyle/>
        <a:p>
          <a:pPr rtl="0"/>
          <a:r>
            <a:rPr lang="ru-RU" dirty="0" smtClean="0"/>
            <a:t>Формирование уважительного отношения к культуре, труду, семейным ценностям, через знакомство с обычаями, традициями на Руси</a:t>
          </a:r>
          <a:endParaRPr lang="ru-RU" dirty="0"/>
        </a:p>
      </dgm:t>
    </dgm:pt>
    <dgm:pt modelId="{74C844C6-4138-4011-A051-50451ED675FF}" type="parTrans" cxnId="{C575A6B2-EADF-46A1-B81D-372C9F8E6F12}">
      <dgm:prSet/>
      <dgm:spPr/>
      <dgm:t>
        <a:bodyPr/>
        <a:lstStyle/>
        <a:p>
          <a:endParaRPr lang="ru-RU"/>
        </a:p>
      </dgm:t>
    </dgm:pt>
    <dgm:pt modelId="{137B78CB-3555-407F-B00C-9D64BDC0D504}" type="sibTrans" cxnId="{C575A6B2-EADF-46A1-B81D-372C9F8E6F12}">
      <dgm:prSet/>
      <dgm:spPr/>
      <dgm:t>
        <a:bodyPr/>
        <a:lstStyle/>
        <a:p>
          <a:endParaRPr lang="ru-RU"/>
        </a:p>
      </dgm:t>
    </dgm:pt>
    <dgm:pt modelId="{EE50E7DF-E253-4137-8DFA-A4EA6A624B2A}" type="pres">
      <dgm:prSet presAssocID="{A41E8C11-923B-4CDD-86E4-9D6DDA5AED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1866DD-C767-4524-9D55-4FD8938C6C8B}" type="pres">
      <dgm:prSet presAssocID="{00CA9D0D-3B88-48F3-BAFB-EE7FFB2C7E11}" presName="compNode" presStyleCnt="0"/>
      <dgm:spPr/>
    </dgm:pt>
    <dgm:pt modelId="{9BEA2FE0-D4AC-4783-84B6-2DFD201DC970}" type="pres">
      <dgm:prSet presAssocID="{00CA9D0D-3B88-48F3-BAFB-EE7FFB2C7E11}" presName="aNode" presStyleLbl="bgShp" presStyleIdx="0" presStyleCnt="3" custLinFactNeighborX="164"/>
      <dgm:spPr/>
      <dgm:t>
        <a:bodyPr/>
        <a:lstStyle/>
        <a:p>
          <a:endParaRPr lang="ru-RU"/>
        </a:p>
      </dgm:t>
    </dgm:pt>
    <dgm:pt modelId="{FC57FCB8-4102-4BAA-BAD5-01157E49DA48}" type="pres">
      <dgm:prSet presAssocID="{00CA9D0D-3B88-48F3-BAFB-EE7FFB2C7E11}" presName="textNode" presStyleLbl="bgShp" presStyleIdx="0" presStyleCnt="3"/>
      <dgm:spPr/>
      <dgm:t>
        <a:bodyPr/>
        <a:lstStyle/>
        <a:p>
          <a:endParaRPr lang="ru-RU"/>
        </a:p>
      </dgm:t>
    </dgm:pt>
    <dgm:pt modelId="{A040297C-19D9-45DB-A806-6391A6F12BEA}" type="pres">
      <dgm:prSet presAssocID="{00CA9D0D-3B88-48F3-BAFB-EE7FFB2C7E11}" presName="compChildNode" presStyleCnt="0"/>
      <dgm:spPr/>
    </dgm:pt>
    <dgm:pt modelId="{797C79AF-958F-4BC1-9054-1C7E89436224}" type="pres">
      <dgm:prSet presAssocID="{00CA9D0D-3B88-48F3-BAFB-EE7FFB2C7E11}" presName="theInnerList" presStyleCnt="0"/>
      <dgm:spPr/>
    </dgm:pt>
    <dgm:pt modelId="{A5FCE395-75DC-4C95-8F79-71C2E6B8008B}" type="pres">
      <dgm:prSet presAssocID="{256FC332-DCE5-4192-B88A-454B8AE0E8C6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E9DB0-99B1-4A00-88F0-1E774380DA24}" type="pres">
      <dgm:prSet presAssocID="{256FC332-DCE5-4192-B88A-454B8AE0E8C6}" presName="aSpace2" presStyleCnt="0"/>
      <dgm:spPr/>
    </dgm:pt>
    <dgm:pt modelId="{A62CFBA8-F707-44CF-8619-A5B23D01BE30}" type="pres">
      <dgm:prSet presAssocID="{86055A10-2055-4370-A363-085829AD7872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50733-8E2A-4053-A05B-DC136CC9FDFB}" type="pres">
      <dgm:prSet presAssocID="{00CA9D0D-3B88-48F3-BAFB-EE7FFB2C7E11}" presName="aSpace" presStyleCnt="0"/>
      <dgm:spPr/>
    </dgm:pt>
    <dgm:pt modelId="{3E25FC82-AC5B-4698-B787-767900CCB563}" type="pres">
      <dgm:prSet presAssocID="{322C9054-A16F-4517-8479-0EE78F76225F}" presName="compNode" presStyleCnt="0"/>
      <dgm:spPr/>
    </dgm:pt>
    <dgm:pt modelId="{DA8B5719-C3EA-4693-8500-5845AE87F96C}" type="pres">
      <dgm:prSet presAssocID="{322C9054-A16F-4517-8479-0EE78F76225F}" presName="aNode" presStyleLbl="bgShp" presStyleIdx="1" presStyleCnt="3"/>
      <dgm:spPr/>
      <dgm:t>
        <a:bodyPr/>
        <a:lstStyle/>
        <a:p>
          <a:endParaRPr lang="ru-RU"/>
        </a:p>
      </dgm:t>
    </dgm:pt>
    <dgm:pt modelId="{5FD3D1A7-BF78-4DB5-9FDE-DBC7996E287C}" type="pres">
      <dgm:prSet presAssocID="{322C9054-A16F-4517-8479-0EE78F76225F}" presName="textNode" presStyleLbl="bgShp" presStyleIdx="1" presStyleCnt="3"/>
      <dgm:spPr/>
      <dgm:t>
        <a:bodyPr/>
        <a:lstStyle/>
        <a:p>
          <a:endParaRPr lang="ru-RU"/>
        </a:p>
      </dgm:t>
    </dgm:pt>
    <dgm:pt modelId="{AA16C51E-1831-4C24-AF10-5D4F8667AC0E}" type="pres">
      <dgm:prSet presAssocID="{322C9054-A16F-4517-8479-0EE78F76225F}" presName="compChildNode" presStyleCnt="0"/>
      <dgm:spPr/>
    </dgm:pt>
    <dgm:pt modelId="{896550B3-49BD-4B5B-A909-84C3F43C5A92}" type="pres">
      <dgm:prSet presAssocID="{322C9054-A16F-4517-8479-0EE78F76225F}" presName="theInnerList" presStyleCnt="0"/>
      <dgm:spPr/>
    </dgm:pt>
    <dgm:pt modelId="{16C8C9B7-CB36-4188-B3BC-C66F346467E0}" type="pres">
      <dgm:prSet presAssocID="{A3B6254D-8454-4DCC-8918-50373A602616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4085B-61FB-4A31-AAE2-1BC155AFAA80}" type="pres">
      <dgm:prSet presAssocID="{A3B6254D-8454-4DCC-8918-50373A602616}" presName="aSpace2" presStyleCnt="0"/>
      <dgm:spPr/>
    </dgm:pt>
    <dgm:pt modelId="{529C61ED-20D6-4D13-BA15-090821DDB871}" type="pres">
      <dgm:prSet presAssocID="{CFD4CDF1-CB22-4A77-A48B-E167609DE79A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C26AF-5021-453B-892C-5927619CC6FD}" type="pres">
      <dgm:prSet presAssocID="{322C9054-A16F-4517-8479-0EE78F76225F}" presName="aSpace" presStyleCnt="0"/>
      <dgm:spPr/>
    </dgm:pt>
    <dgm:pt modelId="{8531ED86-335F-456C-900C-97DF181D9D7C}" type="pres">
      <dgm:prSet presAssocID="{3442141A-B078-4864-AB0A-0DE78C4E10DA}" presName="compNode" presStyleCnt="0"/>
      <dgm:spPr/>
    </dgm:pt>
    <dgm:pt modelId="{7EFCA997-2CC5-41F0-AFDF-AF701F43EEF5}" type="pres">
      <dgm:prSet presAssocID="{3442141A-B078-4864-AB0A-0DE78C4E10DA}" presName="aNode" presStyleLbl="bgShp" presStyleIdx="2" presStyleCnt="3"/>
      <dgm:spPr/>
      <dgm:t>
        <a:bodyPr/>
        <a:lstStyle/>
        <a:p>
          <a:endParaRPr lang="ru-RU"/>
        </a:p>
      </dgm:t>
    </dgm:pt>
    <dgm:pt modelId="{351973B0-E1D7-422E-88F9-DE6A74FC0E9D}" type="pres">
      <dgm:prSet presAssocID="{3442141A-B078-4864-AB0A-0DE78C4E10DA}" presName="textNode" presStyleLbl="bgShp" presStyleIdx="2" presStyleCnt="3"/>
      <dgm:spPr/>
      <dgm:t>
        <a:bodyPr/>
        <a:lstStyle/>
        <a:p>
          <a:endParaRPr lang="ru-RU"/>
        </a:p>
      </dgm:t>
    </dgm:pt>
    <dgm:pt modelId="{A4DA71CD-58E4-4FEC-AF58-0F939E9E1D00}" type="pres">
      <dgm:prSet presAssocID="{3442141A-B078-4864-AB0A-0DE78C4E10DA}" presName="compChildNode" presStyleCnt="0"/>
      <dgm:spPr/>
    </dgm:pt>
    <dgm:pt modelId="{BFC73C6A-E50B-4190-ACC0-7C468C31C793}" type="pres">
      <dgm:prSet presAssocID="{3442141A-B078-4864-AB0A-0DE78C4E10DA}" presName="theInnerList" presStyleCnt="0"/>
      <dgm:spPr/>
    </dgm:pt>
    <dgm:pt modelId="{14F2E181-8745-43CF-8EAE-3E050E3F2400}" type="pres">
      <dgm:prSet presAssocID="{8B7E787E-2086-4CC9-971A-A2A0544D7689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FF6149-49EE-48D6-986E-D1CA6A45F471}" type="presOf" srcId="{8B7E787E-2086-4CC9-971A-A2A0544D7689}" destId="{14F2E181-8745-43CF-8EAE-3E050E3F2400}" srcOrd="0" destOrd="0" presId="urn:microsoft.com/office/officeart/2005/8/layout/lProcess2"/>
    <dgm:cxn modelId="{A39AF3A4-4504-4C92-BE12-DCF04CB94B8B}" type="presOf" srcId="{322C9054-A16F-4517-8479-0EE78F76225F}" destId="{5FD3D1A7-BF78-4DB5-9FDE-DBC7996E287C}" srcOrd="1" destOrd="0" presId="urn:microsoft.com/office/officeart/2005/8/layout/lProcess2"/>
    <dgm:cxn modelId="{294D2739-DD0A-4941-9C83-E470329D29D1}" srcId="{00CA9D0D-3B88-48F3-BAFB-EE7FFB2C7E11}" destId="{256FC332-DCE5-4192-B88A-454B8AE0E8C6}" srcOrd="0" destOrd="0" parTransId="{F5AEB94C-F60E-4B7C-9163-E95D7B98C308}" sibTransId="{8C5D85F4-FB9D-4445-83EA-5E462C3BF0C2}"/>
    <dgm:cxn modelId="{97F866B6-17E7-4CA2-A063-3F7BBEA2DEE4}" srcId="{A41E8C11-923B-4CDD-86E4-9D6DDA5AED0D}" destId="{3442141A-B078-4864-AB0A-0DE78C4E10DA}" srcOrd="2" destOrd="0" parTransId="{54CCFE0C-08DC-41BB-82BE-3100AFCFA361}" sibTransId="{8A611241-30BD-4DD9-B95D-62CE912AAC31}"/>
    <dgm:cxn modelId="{8229522B-0FA7-471F-9762-12F0E7E044EB}" srcId="{00CA9D0D-3B88-48F3-BAFB-EE7FFB2C7E11}" destId="{86055A10-2055-4370-A363-085829AD7872}" srcOrd="1" destOrd="0" parTransId="{B909FAB6-1C88-4903-9B1A-5C6B5C2DB480}" sibTransId="{F82B63FD-7580-478D-BE09-F2DB822E0AF6}"/>
    <dgm:cxn modelId="{4AB8EE3D-DBBF-46A1-929C-D6E0509264C7}" srcId="{322C9054-A16F-4517-8479-0EE78F76225F}" destId="{A3B6254D-8454-4DCC-8918-50373A602616}" srcOrd="0" destOrd="0" parTransId="{7CADE35B-FD44-4ABF-9143-DAC34364CDA1}" sibTransId="{28B80C71-7A90-4EED-8CCF-9A8A735E913C}"/>
    <dgm:cxn modelId="{0FF01C8B-A138-4CA8-B441-CF9E516CC12A}" type="presOf" srcId="{3442141A-B078-4864-AB0A-0DE78C4E10DA}" destId="{7EFCA997-2CC5-41F0-AFDF-AF701F43EEF5}" srcOrd="0" destOrd="0" presId="urn:microsoft.com/office/officeart/2005/8/layout/lProcess2"/>
    <dgm:cxn modelId="{38EC1C34-4419-4125-8B7E-BA1983315558}" type="presOf" srcId="{86055A10-2055-4370-A363-085829AD7872}" destId="{A62CFBA8-F707-44CF-8619-A5B23D01BE30}" srcOrd="0" destOrd="0" presId="urn:microsoft.com/office/officeart/2005/8/layout/lProcess2"/>
    <dgm:cxn modelId="{46B22060-6181-423F-81E0-AA45BAA1BD9F}" type="presOf" srcId="{322C9054-A16F-4517-8479-0EE78F76225F}" destId="{DA8B5719-C3EA-4693-8500-5845AE87F96C}" srcOrd="0" destOrd="0" presId="urn:microsoft.com/office/officeart/2005/8/layout/lProcess2"/>
    <dgm:cxn modelId="{2AA515AD-BAF8-4A47-B65B-EE443B453D4B}" type="presOf" srcId="{256FC332-DCE5-4192-B88A-454B8AE0E8C6}" destId="{A5FCE395-75DC-4C95-8F79-71C2E6B8008B}" srcOrd="0" destOrd="0" presId="urn:microsoft.com/office/officeart/2005/8/layout/lProcess2"/>
    <dgm:cxn modelId="{050EC9DE-3B77-4501-86DC-FEEC04095DE7}" srcId="{322C9054-A16F-4517-8479-0EE78F76225F}" destId="{CFD4CDF1-CB22-4A77-A48B-E167609DE79A}" srcOrd="1" destOrd="0" parTransId="{D5DC1041-5A95-4C97-AD78-C79E5BBA782E}" sibTransId="{D76BBA28-8E2E-429C-885E-671F1859C345}"/>
    <dgm:cxn modelId="{13EBCFC5-89B1-4AF7-AC33-BB5C3A7FE4BA}" type="presOf" srcId="{3442141A-B078-4864-AB0A-0DE78C4E10DA}" destId="{351973B0-E1D7-422E-88F9-DE6A74FC0E9D}" srcOrd="1" destOrd="0" presId="urn:microsoft.com/office/officeart/2005/8/layout/lProcess2"/>
    <dgm:cxn modelId="{697A9B3A-720E-4D20-8B40-2E198492EE13}" type="presOf" srcId="{00CA9D0D-3B88-48F3-BAFB-EE7FFB2C7E11}" destId="{FC57FCB8-4102-4BAA-BAD5-01157E49DA48}" srcOrd="1" destOrd="0" presId="urn:microsoft.com/office/officeart/2005/8/layout/lProcess2"/>
    <dgm:cxn modelId="{F36E9793-21C0-4346-BFD7-F2C3D9CEEB2D}" type="presOf" srcId="{A3B6254D-8454-4DCC-8918-50373A602616}" destId="{16C8C9B7-CB36-4188-B3BC-C66F346467E0}" srcOrd="0" destOrd="0" presId="urn:microsoft.com/office/officeart/2005/8/layout/lProcess2"/>
    <dgm:cxn modelId="{024EF755-502B-4C54-81E0-1302D1895A74}" srcId="{A41E8C11-923B-4CDD-86E4-9D6DDA5AED0D}" destId="{00CA9D0D-3B88-48F3-BAFB-EE7FFB2C7E11}" srcOrd="0" destOrd="0" parTransId="{78E6B044-FCEF-445A-BD7D-76E730D80979}" sibTransId="{3C07089E-8FCD-4BAE-9E34-8E143916C5B2}"/>
    <dgm:cxn modelId="{01FAA257-9E39-4A9D-881A-5524FF6E59E9}" type="presOf" srcId="{CFD4CDF1-CB22-4A77-A48B-E167609DE79A}" destId="{529C61ED-20D6-4D13-BA15-090821DDB871}" srcOrd="0" destOrd="0" presId="urn:microsoft.com/office/officeart/2005/8/layout/lProcess2"/>
    <dgm:cxn modelId="{BCE8C6B0-2DC0-40A7-B709-A2B600B54A3E}" type="presOf" srcId="{A41E8C11-923B-4CDD-86E4-9D6DDA5AED0D}" destId="{EE50E7DF-E253-4137-8DFA-A4EA6A624B2A}" srcOrd="0" destOrd="0" presId="urn:microsoft.com/office/officeart/2005/8/layout/lProcess2"/>
    <dgm:cxn modelId="{BA7739A6-B943-4BBE-ACD8-2175845BB771}" srcId="{A41E8C11-923B-4CDD-86E4-9D6DDA5AED0D}" destId="{322C9054-A16F-4517-8479-0EE78F76225F}" srcOrd="1" destOrd="0" parTransId="{40D0F266-0FE2-4E8A-AF89-1252D70FBDAB}" sibTransId="{F469CCD7-7BB1-4A50-BE70-051BDFA2FE88}"/>
    <dgm:cxn modelId="{824FEFFC-741D-41B4-8C50-0BF8B9C9FD6A}" type="presOf" srcId="{00CA9D0D-3B88-48F3-BAFB-EE7FFB2C7E11}" destId="{9BEA2FE0-D4AC-4783-84B6-2DFD201DC970}" srcOrd="0" destOrd="0" presId="urn:microsoft.com/office/officeart/2005/8/layout/lProcess2"/>
    <dgm:cxn modelId="{C575A6B2-EADF-46A1-B81D-372C9F8E6F12}" srcId="{3442141A-B078-4864-AB0A-0DE78C4E10DA}" destId="{8B7E787E-2086-4CC9-971A-A2A0544D7689}" srcOrd="0" destOrd="0" parTransId="{74C844C6-4138-4011-A051-50451ED675FF}" sibTransId="{137B78CB-3555-407F-B00C-9D64BDC0D504}"/>
    <dgm:cxn modelId="{75BB1A2C-D8F6-4EAC-A109-5F2E22A2333A}" type="presParOf" srcId="{EE50E7DF-E253-4137-8DFA-A4EA6A624B2A}" destId="{ED1866DD-C767-4524-9D55-4FD8938C6C8B}" srcOrd="0" destOrd="0" presId="urn:microsoft.com/office/officeart/2005/8/layout/lProcess2"/>
    <dgm:cxn modelId="{F7EE060E-DAFD-4E29-BE9E-11A19CBAE84B}" type="presParOf" srcId="{ED1866DD-C767-4524-9D55-4FD8938C6C8B}" destId="{9BEA2FE0-D4AC-4783-84B6-2DFD201DC970}" srcOrd="0" destOrd="0" presId="urn:microsoft.com/office/officeart/2005/8/layout/lProcess2"/>
    <dgm:cxn modelId="{2EF16202-D47B-4B2B-8ED6-4841C5FC6A00}" type="presParOf" srcId="{ED1866DD-C767-4524-9D55-4FD8938C6C8B}" destId="{FC57FCB8-4102-4BAA-BAD5-01157E49DA48}" srcOrd="1" destOrd="0" presId="urn:microsoft.com/office/officeart/2005/8/layout/lProcess2"/>
    <dgm:cxn modelId="{9189C06B-F753-4955-AA6D-A29F347B627C}" type="presParOf" srcId="{ED1866DD-C767-4524-9D55-4FD8938C6C8B}" destId="{A040297C-19D9-45DB-A806-6391A6F12BEA}" srcOrd="2" destOrd="0" presId="urn:microsoft.com/office/officeart/2005/8/layout/lProcess2"/>
    <dgm:cxn modelId="{4241D39A-07CB-45AE-91B3-155E7F9D9AD1}" type="presParOf" srcId="{A040297C-19D9-45DB-A806-6391A6F12BEA}" destId="{797C79AF-958F-4BC1-9054-1C7E89436224}" srcOrd="0" destOrd="0" presId="urn:microsoft.com/office/officeart/2005/8/layout/lProcess2"/>
    <dgm:cxn modelId="{FAA48EB4-5B79-4ABF-BE36-BC94190BBBDB}" type="presParOf" srcId="{797C79AF-958F-4BC1-9054-1C7E89436224}" destId="{A5FCE395-75DC-4C95-8F79-71C2E6B8008B}" srcOrd="0" destOrd="0" presId="urn:microsoft.com/office/officeart/2005/8/layout/lProcess2"/>
    <dgm:cxn modelId="{0BDB1B3D-B7B9-449D-B6C6-EF7C6613B08B}" type="presParOf" srcId="{797C79AF-958F-4BC1-9054-1C7E89436224}" destId="{55EE9DB0-99B1-4A00-88F0-1E774380DA24}" srcOrd="1" destOrd="0" presId="urn:microsoft.com/office/officeart/2005/8/layout/lProcess2"/>
    <dgm:cxn modelId="{35A8E6CC-546E-47C0-9043-81A5196663BD}" type="presParOf" srcId="{797C79AF-958F-4BC1-9054-1C7E89436224}" destId="{A62CFBA8-F707-44CF-8619-A5B23D01BE30}" srcOrd="2" destOrd="0" presId="urn:microsoft.com/office/officeart/2005/8/layout/lProcess2"/>
    <dgm:cxn modelId="{0116F6D2-7DAC-46F4-9FBD-C20199A7B404}" type="presParOf" srcId="{EE50E7DF-E253-4137-8DFA-A4EA6A624B2A}" destId="{09150733-8E2A-4053-A05B-DC136CC9FDFB}" srcOrd="1" destOrd="0" presId="urn:microsoft.com/office/officeart/2005/8/layout/lProcess2"/>
    <dgm:cxn modelId="{67099A6C-DE46-47A1-BDF7-69F7C7549AC5}" type="presParOf" srcId="{EE50E7DF-E253-4137-8DFA-A4EA6A624B2A}" destId="{3E25FC82-AC5B-4698-B787-767900CCB563}" srcOrd="2" destOrd="0" presId="urn:microsoft.com/office/officeart/2005/8/layout/lProcess2"/>
    <dgm:cxn modelId="{2DF6C8DE-B7AD-4BE4-A64C-4DE9BBC54F10}" type="presParOf" srcId="{3E25FC82-AC5B-4698-B787-767900CCB563}" destId="{DA8B5719-C3EA-4693-8500-5845AE87F96C}" srcOrd="0" destOrd="0" presId="urn:microsoft.com/office/officeart/2005/8/layout/lProcess2"/>
    <dgm:cxn modelId="{984701BB-EC45-411F-9F05-A212A8228744}" type="presParOf" srcId="{3E25FC82-AC5B-4698-B787-767900CCB563}" destId="{5FD3D1A7-BF78-4DB5-9FDE-DBC7996E287C}" srcOrd="1" destOrd="0" presId="urn:microsoft.com/office/officeart/2005/8/layout/lProcess2"/>
    <dgm:cxn modelId="{1D65A50F-F12F-495C-AC3B-D927F32EDD52}" type="presParOf" srcId="{3E25FC82-AC5B-4698-B787-767900CCB563}" destId="{AA16C51E-1831-4C24-AF10-5D4F8667AC0E}" srcOrd="2" destOrd="0" presId="urn:microsoft.com/office/officeart/2005/8/layout/lProcess2"/>
    <dgm:cxn modelId="{73C3B9AB-9E14-47DF-8615-A1EC247A6DAD}" type="presParOf" srcId="{AA16C51E-1831-4C24-AF10-5D4F8667AC0E}" destId="{896550B3-49BD-4B5B-A909-84C3F43C5A92}" srcOrd="0" destOrd="0" presId="urn:microsoft.com/office/officeart/2005/8/layout/lProcess2"/>
    <dgm:cxn modelId="{AFF9DFE8-0C0A-441C-B48A-DCAA6F1507AA}" type="presParOf" srcId="{896550B3-49BD-4B5B-A909-84C3F43C5A92}" destId="{16C8C9B7-CB36-4188-B3BC-C66F346467E0}" srcOrd="0" destOrd="0" presId="urn:microsoft.com/office/officeart/2005/8/layout/lProcess2"/>
    <dgm:cxn modelId="{4534BA30-5A8D-4729-AECF-A7FE397440DA}" type="presParOf" srcId="{896550B3-49BD-4B5B-A909-84C3F43C5A92}" destId="{4654085B-61FB-4A31-AAE2-1BC155AFAA80}" srcOrd="1" destOrd="0" presId="urn:microsoft.com/office/officeart/2005/8/layout/lProcess2"/>
    <dgm:cxn modelId="{71110518-C98C-4428-AA27-546829848B77}" type="presParOf" srcId="{896550B3-49BD-4B5B-A909-84C3F43C5A92}" destId="{529C61ED-20D6-4D13-BA15-090821DDB871}" srcOrd="2" destOrd="0" presId="urn:microsoft.com/office/officeart/2005/8/layout/lProcess2"/>
    <dgm:cxn modelId="{128A216D-3CAA-4904-BF3C-176C10890CB6}" type="presParOf" srcId="{EE50E7DF-E253-4137-8DFA-A4EA6A624B2A}" destId="{7CFC26AF-5021-453B-892C-5927619CC6FD}" srcOrd="3" destOrd="0" presId="urn:microsoft.com/office/officeart/2005/8/layout/lProcess2"/>
    <dgm:cxn modelId="{E6949D1B-96C6-4F8D-83B1-3E2CF3544D18}" type="presParOf" srcId="{EE50E7DF-E253-4137-8DFA-A4EA6A624B2A}" destId="{8531ED86-335F-456C-900C-97DF181D9D7C}" srcOrd="4" destOrd="0" presId="urn:microsoft.com/office/officeart/2005/8/layout/lProcess2"/>
    <dgm:cxn modelId="{79499EF6-E9BD-461C-A8CC-EDD7D8E009C6}" type="presParOf" srcId="{8531ED86-335F-456C-900C-97DF181D9D7C}" destId="{7EFCA997-2CC5-41F0-AFDF-AF701F43EEF5}" srcOrd="0" destOrd="0" presId="urn:microsoft.com/office/officeart/2005/8/layout/lProcess2"/>
    <dgm:cxn modelId="{E9369D32-D372-4949-8DE4-34D124714992}" type="presParOf" srcId="{8531ED86-335F-456C-900C-97DF181D9D7C}" destId="{351973B0-E1D7-422E-88F9-DE6A74FC0E9D}" srcOrd="1" destOrd="0" presId="urn:microsoft.com/office/officeart/2005/8/layout/lProcess2"/>
    <dgm:cxn modelId="{43C7E498-4441-4E99-9756-551F30C94857}" type="presParOf" srcId="{8531ED86-335F-456C-900C-97DF181D9D7C}" destId="{A4DA71CD-58E4-4FEC-AF58-0F939E9E1D00}" srcOrd="2" destOrd="0" presId="urn:microsoft.com/office/officeart/2005/8/layout/lProcess2"/>
    <dgm:cxn modelId="{AAC40400-F31A-4C95-B497-B75DA513CDB9}" type="presParOf" srcId="{A4DA71CD-58E4-4FEC-AF58-0F939E9E1D00}" destId="{BFC73C6A-E50B-4190-ACC0-7C468C31C793}" srcOrd="0" destOrd="0" presId="urn:microsoft.com/office/officeart/2005/8/layout/lProcess2"/>
    <dgm:cxn modelId="{E22B1DD3-9404-4E43-9BB6-85A33D06D15E}" type="presParOf" srcId="{BFC73C6A-E50B-4190-ACC0-7C468C31C793}" destId="{14F2E181-8745-43CF-8EAE-3E050E3F240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F158E8-35C9-479A-A535-8A4DA258892C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8A95997B-F05E-43E8-B36A-3BB01DFF4AAC}">
      <dgm:prSet/>
      <dgm:spPr/>
      <dgm:t>
        <a:bodyPr/>
        <a:lstStyle/>
        <a:p>
          <a:pPr rtl="0"/>
          <a:r>
            <a:rPr lang="ru-RU" b="1" smtClean="0"/>
            <a:t>Адрес: </a:t>
          </a:r>
          <a:endParaRPr lang="ru-RU"/>
        </a:p>
      </dgm:t>
    </dgm:pt>
    <dgm:pt modelId="{F7D48836-6145-4237-9ED1-E8FB0017311B}" type="parTrans" cxnId="{D205DE02-3608-43C7-9A56-F1C3B44AC90D}">
      <dgm:prSet/>
      <dgm:spPr/>
      <dgm:t>
        <a:bodyPr/>
        <a:lstStyle/>
        <a:p>
          <a:endParaRPr lang="ru-RU"/>
        </a:p>
      </dgm:t>
    </dgm:pt>
    <dgm:pt modelId="{04230BBA-684D-4A28-897E-45478DAA95B2}" type="sibTrans" cxnId="{D205DE02-3608-43C7-9A56-F1C3B44AC90D}">
      <dgm:prSet/>
      <dgm:spPr/>
      <dgm:t>
        <a:bodyPr/>
        <a:lstStyle/>
        <a:p>
          <a:endParaRPr lang="ru-RU"/>
        </a:p>
      </dgm:t>
    </dgm:pt>
    <dgm:pt modelId="{179F9B78-8344-45B1-860B-9A5EB3981D8F}">
      <dgm:prSet/>
      <dgm:spPr/>
      <dgm:t>
        <a:bodyPr/>
        <a:lstStyle/>
        <a:p>
          <a:pPr rtl="0"/>
          <a:r>
            <a:rPr lang="ru-RU" smtClean="0"/>
            <a:t>Тюменская область, п. Туртас, ст. Юность-Комсомольская д.21</a:t>
          </a:r>
          <a:endParaRPr lang="ru-RU"/>
        </a:p>
      </dgm:t>
    </dgm:pt>
    <dgm:pt modelId="{209B6185-0DF2-4186-846A-87492C7804EC}" type="parTrans" cxnId="{0438828E-F4F2-48B5-B94D-0CCE506B4B26}">
      <dgm:prSet/>
      <dgm:spPr/>
      <dgm:t>
        <a:bodyPr/>
        <a:lstStyle/>
        <a:p>
          <a:endParaRPr lang="ru-RU"/>
        </a:p>
      </dgm:t>
    </dgm:pt>
    <dgm:pt modelId="{0208BD47-D1A9-40A0-9513-001C58110555}" type="sibTrans" cxnId="{0438828E-F4F2-48B5-B94D-0CCE506B4B26}">
      <dgm:prSet/>
      <dgm:spPr/>
      <dgm:t>
        <a:bodyPr/>
        <a:lstStyle/>
        <a:p>
          <a:endParaRPr lang="ru-RU"/>
        </a:p>
      </dgm:t>
    </dgm:pt>
    <dgm:pt modelId="{B9627A69-F4DE-40B3-ACF4-20D24050D646}">
      <dgm:prSet/>
      <dgm:spPr/>
      <dgm:t>
        <a:bodyPr/>
        <a:lstStyle/>
        <a:p>
          <a:pPr rtl="0"/>
          <a:r>
            <a:rPr lang="ru-RU" b="1" smtClean="0"/>
            <a:t>Телефон: </a:t>
          </a:r>
          <a:endParaRPr lang="ru-RU"/>
        </a:p>
      </dgm:t>
    </dgm:pt>
    <dgm:pt modelId="{71C51119-781C-42F2-ABF2-9B4896F05693}" type="parTrans" cxnId="{117953CC-F3BC-477E-B1C6-950313EDE32E}">
      <dgm:prSet/>
      <dgm:spPr/>
      <dgm:t>
        <a:bodyPr/>
        <a:lstStyle/>
        <a:p>
          <a:endParaRPr lang="ru-RU"/>
        </a:p>
      </dgm:t>
    </dgm:pt>
    <dgm:pt modelId="{3E731B4C-0615-446F-9AD8-98073A9427E5}" type="sibTrans" cxnId="{117953CC-F3BC-477E-B1C6-950313EDE32E}">
      <dgm:prSet/>
      <dgm:spPr/>
      <dgm:t>
        <a:bodyPr/>
        <a:lstStyle/>
        <a:p>
          <a:endParaRPr lang="ru-RU"/>
        </a:p>
      </dgm:t>
    </dgm:pt>
    <dgm:pt modelId="{5A5A9894-EE1A-4E2D-AC00-CC18C5C9DF87}">
      <dgm:prSet/>
      <dgm:spPr/>
      <dgm:t>
        <a:bodyPr/>
        <a:lstStyle/>
        <a:p>
          <a:pPr rtl="0"/>
          <a:r>
            <a:rPr lang="ru-RU" smtClean="0"/>
            <a:t>8-902-850-81-09, 8(34561) 25-9-71</a:t>
          </a:r>
          <a:endParaRPr lang="ru-RU"/>
        </a:p>
      </dgm:t>
    </dgm:pt>
    <dgm:pt modelId="{B51F0E36-7CD6-44F0-8EAA-50DE433D3E8A}" type="parTrans" cxnId="{D4A383F2-6877-44E9-ACC2-1070CA7ACD16}">
      <dgm:prSet/>
      <dgm:spPr/>
      <dgm:t>
        <a:bodyPr/>
        <a:lstStyle/>
        <a:p>
          <a:endParaRPr lang="ru-RU"/>
        </a:p>
      </dgm:t>
    </dgm:pt>
    <dgm:pt modelId="{CADCBB01-0505-482E-A8CF-EDF5A3AFEED7}" type="sibTrans" cxnId="{D4A383F2-6877-44E9-ACC2-1070CA7ACD16}">
      <dgm:prSet/>
      <dgm:spPr/>
      <dgm:t>
        <a:bodyPr/>
        <a:lstStyle/>
        <a:p>
          <a:endParaRPr lang="ru-RU"/>
        </a:p>
      </dgm:t>
    </dgm:pt>
    <dgm:pt modelId="{1C77FA9B-3D46-4869-96CB-6A5ADD957649}">
      <dgm:prSet/>
      <dgm:spPr/>
      <dgm:t>
        <a:bodyPr/>
        <a:lstStyle/>
        <a:p>
          <a:pPr rtl="0"/>
          <a:r>
            <a:rPr lang="ru-RU" b="1" smtClean="0"/>
            <a:t>Е</a:t>
          </a:r>
          <a:r>
            <a:rPr lang="en-US" b="1" smtClean="0"/>
            <a:t>-mail</a:t>
          </a:r>
          <a:r>
            <a:rPr lang="ru-RU" b="1" dirty="0" smtClean="0"/>
            <a:t>: </a:t>
          </a:r>
          <a:endParaRPr lang="ru-RU" dirty="0"/>
        </a:p>
      </dgm:t>
    </dgm:pt>
    <dgm:pt modelId="{9E8557EE-962D-4EA5-ABA1-D8CC90B961A4}" type="parTrans" cxnId="{CFA71669-DDC4-48C7-9487-255E800488F8}">
      <dgm:prSet/>
      <dgm:spPr/>
      <dgm:t>
        <a:bodyPr/>
        <a:lstStyle/>
        <a:p>
          <a:endParaRPr lang="ru-RU"/>
        </a:p>
      </dgm:t>
    </dgm:pt>
    <dgm:pt modelId="{59170D62-10A2-4875-A697-C6EC3C3308D9}" type="sibTrans" cxnId="{CFA71669-DDC4-48C7-9487-255E800488F8}">
      <dgm:prSet/>
      <dgm:spPr/>
      <dgm:t>
        <a:bodyPr/>
        <a:lstStyle/>
        <a:p>
          <a:endParaRPr lang="ru-RU"/>
        </a:p>
      </dgm:t>
    </dgm:pt>
    <dgm:pt modelId="{43FF1548-A5D5-4A07-A7AD-EE81BCB5D981}">
      <dgm:prSet/>
      <dgm:spPr/>
      <dgm:t>
        <a:bodyPr/>
        <a:lstStyle/>
        <a:p>
          <a:pPr rtl="0"/>
          <a:r>
            <a:rPr lang="en-US" smtClean="0">
              <a:hlinkClick xmlns:r="http://schemas.openxmlformats.org/officeDocument/2006/relationships" r:id="rId1"/>
            </a:rPr>
            <a:t>bogatyr_lana@mail.ru</a:t>
          </a:r>
          <a:endParaRPr lang="ru-RU"/>
        </a:p>
      </dgm:t>
    </dgm:pt>
    <dgm:pt modelId="{880E276E-CD8F-498D-BE17-A45F00A3A181}" type="parTrans" cxnId="{7D10CA18-0CFF-415E-8A3E-16792852B63F}">
      <dgm:prSet/>
      <dgm:spPr/>
      <dgm:t>
        <a:bodyPr/>
        <a:lstStyle/>
        <a:p>
          <a:endParaRPr lang="ru-RU"/>
        </a:p>
      </dgm:t>
    </dgm:pt>
    <dgm:pt modelId="{FEB6101D-1C61-4C50-8EF3-7A821D2ABDF5}" type="sibTrans" cxnId="{7D10CA18-0CFF-415E-8A3E-16792852B63F}">
      <dgm:prSet/>
      <dgm:spPr/>
      <dgm:t>
        <a:bodyPr/>
        <a:lstStyle/>
        <a:p>
          <a:endParaRPr lang="ru-RU"/>
        </a:p>
      </dgm:t>
    </dgm:pt>
    <dgm:pt modelId="{02B5E54A-B46D-4B12-9AD1-3ACE2215D3FB}" type="pres">
      <dgm:prSet presAssocID="{56F158E8-35C9-479A-A535-8A4DA25889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0C9E3-0AD4-4304-A669-B79D6C2E2361}" type="pres">
      <dgm:prSet presAssocID="{8A95997B-F05E-43E8-B36A-3BB01DFF4AAC}" presName="parentText" presStyleLbl="node1" presStyleIdx="0" presStyleCnt="3" custLinFactNeighborX="1198" custLinFactNeighborY="-36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81156-8A8B-490A-A2A2-90A192741B55}" type="pres">
      <dgm:prSet presAssocID="{8A95997B-F05E-43E8-B36A-3BB01DFF4AA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4E830-F08E-4896-B322-14C09C9EF847}" type="pres">
      <dgm:prSet presAssocID="{B9627A69-F4DE-40B3-ACF4-20D24050D6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98FDB-DE43-4388-95BA-02EC6631C837}" type="pres">
      <dgm:prSet presAssocID="{B9627A69-F4DE-40B3-ACF4-20D24050D64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D9D71-3A7B-4D5F-B715-7AA0EA173CB6}" type="pres">
      <dgm:prSet presAssocID="{1C77FA9B-3D46-4869-96CB-6A5ADD95764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4868F-62B5-4CFC-96C0-2F0A08155261}" type="pres">
      <dgm:prSet presAssocID="{1C77FA9B-3D46-4869-96CB-6A5ADD95764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D679C1-4348-497C-845A-EDD02B36A4F2}" type="presOf" srcId="{56F158E8-35C9-479A-A535-8A4DA258892C}" destId="{02B5E54A-B46D-4B12-9AD1-3ACE2215D3FB}" srcOrd="0" destOrd="0" presId="urn:microsoft.com/office/officeart/2005/8/layout/vList2"/>
    <dgm:cxn modelId="{883E0145-17A3-4D21-BB93-DCCE3057F5DB}" type="presOf" srcId="{179F9B78-8344-45B1-860B-9A5EB3981D8F}" destId="{8A581156-8A8B-490A-A2A2-90A192741B55}" srcOrd="0" destOrd="0" presId="urn:microsoft.com/office/officeart/2005/8/layout/vList2"/>
    <dgm:cxn modelId="{D205DE02-3608-43C7-9A56-F1C3B44AC90D}" srcId="{56F158E8-35C9-479A-A535-8A4DA258892C}" destId="{8A95997B-F05E-43E8-B36A-3BB01DFF4AAC}" srcOrd="0" destOrd="0" parTransId="{F7D48836-6145-4237-9ED1-E8FB0017311B}" sibTransId="{04230BBA-684D-4A28-897E-45478DAA95B2}"/>
    <dgm:cxn modelId="{3E87DA8E-381C-4BF2-A373-5572581BB8E5}" type="presOf" srcId="{5A5A9894-EE1A-4E2D-AC00-CC18C5C9DF87}" destId="{81298FDB-DE43-4388-95BA-02EC6631C837}" srcOrd="0" destOrd="0" presId="urn:microsoft.com/office/officeart/2005/8/layout/vList2"/>
    <dgm:cxn modelId="{D4A383F2-6877-44E9-ACC2-1070CA7ACD16}" srcId="{B9627A69-F4DE-40B3-ACF4-20D24050D646}" destId="{5A5A9894-EE1A-4E2D-AC00-CC18C5C9DF87}" srcOrd="0" destOrd="0" parTransId="{B51F0E36-7CD6-44F0-8EAA-50DE433D3E8A}" sibTransId="{CADCBB01-0505-482E-A8CF-EDF5A3AFEED7}"/>
    <dgm:cxn modelId="{FB2111A3-6368-4CA2-93A5-C5AF1BD2F0D3}" type="presOf" srcId="{43FF1548-A5D5-4A07-A7AD-EE81BCB5D981}" destId="{DEF4868F-62B5-4CFC-96C0-2F0A08155261}" srcOrd="0" destOrd="0" presId="urn:microsoft.com/office/officeart/2005/8/layout/vList2"/>
    <dgm:cxn modelId="{7D10CA18-0CFF-415E-8A3E-16792852B63F}" srcId="{1C77FA9B-3D46-4869-96CB-6A5ADD957649}" destId="{43FF1548-A5D5-4A07-A7AD-EE81BCB5D981}" srcOrd="0" destOrd="0" parTransId="{880E276E-CD8F-498D-BE17-A45F00A3A181}" sibTransId="{FEB6101D-1C61-4C50-8EF3-7A821D2ABDF5}"/>
    <dgm:cxn modelId="{26CD138D-112D-4BD8-B57A-9E33283AD8B1}" type="presOf" srcId="{B9627A69-F4DE-40B3-ACF4-20D24050D646}" destId="{1B84E830-F08E-4896-B322-14C09C9EF847}" srcOrd="0" destOrd="0" presId="urn:microsoft.com/office/officeart/2005/8/layout/vList2"/>
    <dgm:cxn modelId="{485D9606-669E-41DB-A0CA-F3F3BAE7C438}" type="presOf" srcId="{1C77FA9B-3D46-4869-96CB-6A5ADD957649}" destId="{823D9D71-3A7B-4D5F-B715-7AA0EA173CB6}" srcOrd="0" destOrd="0" presId="urn:microsoft.com/office/officeart/2005/8/layout/vList2"/>
    <dgm:cxn modelId="{CFA71669-DDC4-48C7-9487-255E800488F8}" srcId="{56F158E8-35C9-479A-A535-8A4DA258892C}" destId="{1C77FA9B-3D46-4869-96CB-6A5ADD957649}" srcOrd="2" destOrd="0" parTransId="{9E8557EE-962D-4EA5-ABA1-D8CC90B961A4}" sibTransId="{59170D62-10A2-4875-A697-C6EC3C3308D9}"/>
    <dgm:cxn modelId="{83007644-FC59-4A89-B4D2-EE5C2911E060}" type="presOf" srcId="{8A95997B-F05E-43E8-B36A-3BB01DFF4AAC}" destId="{9B40C9E3-0AD4-4304-A669-B79D6C2E2361}" srcOrd="0" destOrd="0" presId="urn:microsoft.com/office/officeart/2005/8/layout/vList2"/>
    <dgm:cxn modelId="{0438828E-F4F2-48B5-B94D-0CCE506B4B26}" srcId="{8A95997B-F05E-43E8-B36A-3BB01DFF4AAC}" destId="{179F9B78-8344-45B1-860B-9A5EB3981D8F}" srcOrd="0" destOrd="0" parTransId="{209B6185-0DF2-4186-846A-87492C7804EC}" sibTransId="{0208BD47-D1A9-40A0-9513-001C58110555}"/>
    <dgm:cxn modelId="{117953CC-F3BC-477E-B1C6-950313EDE32E}" srcId="{56F158E8-35C9-479A-A535-8A4DA258892C}" destId="{B9627A69-F4DE-40B3-ACF4-20D24050D646}" srcOrd="1" destOrd="0" parTransId="{71C51119-781C-42F2-ABF2-9B4896F05693}" sibTransId="{3E731B4C-0615-446F-9AD8-98073A9427E5}"/>
    <dgm:cxn modelId="{F1C2A38A-B8B1-4D90-B50F-9E8D201D08EA}" type="presParOf" srcId="{02B5E54A-B46D-4B12-9AD1-3ACE2215D3FB}" destId="{9B40C9E3-0AD4-4304-A669-B79D6C2E2361}" srcOrd="0" destOrd="0" presId="urn:microsoft.com/office/officeart/2005/8/layout/vList2"/>
    <dgm:cxn modelId="{58F91A91-4DB4-42E9-A9E9-0C24ADE42FD0}" type="presParOf" srcId="{02B5E54A-B46D-4B12-9AD1-3ACE2215D3FB}" destId="{8A581156-8A8B-490A-A2A2-90A192741B55}" srcOrd="1" destOrd="0" presId="urn:microsoft.com/office/officeart/2005/8/layout/vList2"/>
    <dgm:cxn modelId="{83B047E7-0DE7-4F29-AB07-E93E5CD9A85B}" type="presParOf" srcId="{02B5E54A-B46D-4B12-9AD1-3ACE2215D3FB}" destId="{1B84E830-F08E-4896-B322-14C09C9EF847}" srcOrd="2" destOrd="0" presId="urn:microsoft.com/office/officeart/2005/8/layout/vList2"/>
    <dgm:cxn modelId="{C2B1F5E0-32F7-4EA6-BC7B-84031E4537E9}" type="presParOf" srcId="{02B5E54A-B46D-4B12-9AD1-3ACE2215D3FB}" destId="{81298FDB-DE43-4388-95BA-02EC6631C837}" srcOrd="3" destOrd="0" presId="urn:microsoft.com/office/officeart/2005/8/layout/vList2"/>
    <dgm:cxn modelId="{BD499F77-2538-42E5-85D4-4093674ABA7F}" type="presParOf" srcId="{02B5E54A-B46D-4B12-9AD1-3ACE2215D3FB}" destId="{823D9D71-3A7B-4D5F-B715-7AA0EA173CB6}" srcOrd="4" destOrd="0" presId="urn:microsoft.com/office/officeart/2005/8/layout/vList2"/>
    <dgm:cxn modelId="{E2E00336-F69C-4BB1-A9D6-67FCBF12B20D}" type="presParOf" srcId="{02B5E54A-B46D-4B12-9AD1-3ACE2215D3FB}" destId="{DEF4868F-62B5-4CFC-96C0-2F0A0815526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207603-81D1-469C-9F82-4F1063D7B6A0}" type="doc">
      <dgm:prSet loTypeId="urn:microsoft.com/office/officeart/2005/8/layout/vList6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AB58610-A780-4469-A434-7335228CC75D}">
      <dgm:prSet/>
      <dgm:spPr/>
      <dgm:t>
        <a:bodyPr/>
        <a:lstStyle/>
        <a:p>
          <a:pPr rtl="0"/>
          <a:r>
            <a:rPr lang="ru-RU" b="1" dirty="0" smtClean="0"/>
            <a:t>ЦЕЛЬ: </a:t>
          </a:r>
          <a:endParaRPr lang="ru-RU" dirty="0"/>
        </a:p>
      </dgm:t>
    </dgm:pt>
    <dgm:pt modelId="{C601C7FB-0075-4883-A38F-927CC9900C6C}" type="parTrans" cxnId="{60C822C9-1049-43A1-99BF-3686AEAA9660}">
      <dgm:prSet/>
      <dgm:spPr/>
      <dgm:t>
        <a:bodyPr/>
        <a:lstStyle/>
        <a:p>
          <a:endParaRPr lang="ru-RU"/>
        </a:p>
      </dgm:t>
    </dgm:pt>
    <dgm:pt modelId="{BCE46E79-BEE4-4BF2-9FBF-D10AB8E74AAA}" type="sibTrans" cxnId="{60C822C9-1049-43A1-99BF-3686AEAA9660}">
      <dgm:prSet/>
      <dgm:spPr/>
      <dgm:t>
        <a:bodyPr/>
        <a:lstStyle/>
        <a:p>
          <a:endParaRPr lang="ru-RU"/>
        </a:p>
      </dgm:t>
    </dgm:pt>
    <dgm:pt modelId="{7160BE2C-932B-4426-8F73-58B27ADC708D}">
      <dgm:prSet/>
      <dgm:spPr/>
      <dgm:t>
        <a:bodyPr/>
        <a:lstStyle/>
        <a:p>
          <a:pPr rtl="0"/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Закрепление знаний о ранее изученном материале о традиционной народной кукле.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6623AE6-B224-4B3A-A857-08DF3AD09147}" type="parTrans" cxnId="{64B0B283-1B49-4D67-9776-6E1D035ABE2E}">
      <dgm:prSet/>
      <dgm:spPr/>
      <dgm:t>
        <a:bodyPr/>
        <a:lstStyle/>
        <a:p>
          <a:endParaRPr lang="ru-RU"/>
        </a:p>
      </dgm:t>
    </dgm:pt>
    <dgm:pt modelId="{B177BF1C-05F9-479C-8A03-512F594025F1}" type="sibTrans" cxnId="{64B0B283-1B49-4D67-9776-6E1D035ABE2E}">
      <dgm:prSet/>
      <dgm:spPr/>
      <dgm:t>
        <a:bodyPr/>
        <a:lstStyle/>
        <a:p>
          <a:endParaRPr lang="ru-RU"/>
        </a:p>
      </dgm:t>
    </dgm:pt>
    <dgm:pt modelId="{1703B718-41EA-40D9-B823-F240ABF50BC5}" type="pres">
      <dgm:prSet presAssocID="{B7207603-81D1-469C-9F82-4F1063D7B6A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545749-FC3B-4FC4-8696-607AD788DDB5}" type="pres">
      <dgm:prSet presAssocID="{BAB58610-A780-4469-A434-7335228CC75D}" presName="linNode" presStyleCnt="0"/>
      <dgm:spPr/>
    </dgm:pt>
    <dgm:pt modelId="{169C2946-143A-4A9B-A588-FD24D80F5421}" type="pres">
      <dgm:prSet presAssocID="{BAB58610-A780-4469-A434-7335228CC75D}" presName="parentShp" presStyleLbl="node1" presStyleIdx="0" presStyleCnt="1" custScaleX="77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9FCE6-378E-4193-A942-D9BD08771F05}" type="pres">
      <dgm:prSet presAssocID="{BAB58610-A780-4469-A434-7335228CC75D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822C9-1049-43A1-99BF-3686AEAA9660}" srcId="{B7207603-81D1-469C-9F82-4F1063D7B6A0}" destId="{BAB58610-A780-4469-A434-7335228CC75D}" srcOrd="0" destOrd="0" parTransId="{C601C7FB-0075-4883-A38F-927CC9900C6C}" sibTransId="{BCE46E79-BEE4-4BF2-9FBF-D10AB8E74AAA}"/>
    <dgm:cxn modelId="{ECEABA6A-B2EF-4968-A48B-30F0C2F72D84}" type="presOf" srcId="{B7207603-81D1-469C-9F82-4F1063D7B6A0}" destId="{1703B718-41EA-40D9-B823-F240ABF50BC5}" srcOrd="0" destOrd="0" presId="urn:microsoft.com/office/officeart/2005/8/layout/vList6"/>
    <dgm:cxn modelId="{64B0B283-1B49-4D67-9776-6E1D035ABE2E}" srcId="{BAB58610-A780-4469-A434-7335228CC75D}" destId="{7160BE2C-932B-4426-8F73-58B27ADC708D}" srcOrd="0" destOrd="0" parTransId="{96623AE6-B224-4B3A-A857-08DF3AD09147}" sibTransId="{B177BF1C-05F9-479C-8A03-512F594025F1}"/>
    <dgm:cxn modelId="{C1040210-63F0-4EFD-B7C0-A834DA458E0A}" type="presOf" srcId="{BAB58610-A780-4469-A434-7335228CC75D}" destId="{169C2946-143A-4A9B-A588-FD24D80F5421}" srcOrd="0" destOrd="0" presId="urn:microsoft.com/office/officeart/2005/8/layout/vList6"/>
    <dgm:cxn modelId="{660753D5-1707-4716-BAA4-BEDC496ABA9C}" type="presOf" srcId="{7160BE2C-932B-4426-8F73-58B27ADC708D}" destId="{6919FCE6-378E-4193-A942-D9BD08771F05}" srcOrd="0" destOrd="0" presId="urn:microsoft.com/office/officeart/2005/8/layout/vList6"/>
    <dgm:cxn modelId="{EF740D0B-D99C-4324-AA70-C7EFD2AE92E6}" type="presParOf" srcId="{1703B718-41EA-40D9-B823-F240ABF50BC5}" destId="{58545749-FC3B-4FC4-8696-607AD788DDB5}" srcOrd="0" destOrd="0" presId="urn:microsoft.com/office/officeart/2005/8/layout/vList6"/>
    <dgm:cxn modelId="{0BD11DC8-D6E5-48B9-B6CA-8E4F5F77150E}" type="presParOf" srcId="{58545749-FC3B-4FC4-8696-607AD788DDB5}" destId="{169C2946-143A-4A9B-A588-FD24D80F5421}" srcOrd="0" destOrd="0" presId="urn:microsoft.com/office/officeart/2005/8/layout/vList6"/>
    <dgm:cxn modelId="{B583415A-1DF9-4A19-8C4B-8C77421EF52F}" type="presParOf" srcId="{58545749-FC3B-4FC4-8696-607AD788DDB5}" destId="{6919FCE6-378E-4193-A942-D9BD08771F0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A9CB2-724E-4BAE-B29E-92A721083340}" type="doc">
      <dgm:prSet loTypeId="urn:microsoft.com/office/officeart/2005/8/layout/vProcess5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290F33D-CBA3-40FF-9D3A-5A546F7B4319}">
      <dgm:prSet/>
      <dgm:spPr/>
      <dgm:t>
        <a:bodyPr/>
        <a:lstStyle/>
        <a:p>
          <a:pPr rtl="0"/>
          <a:r>
            <a:rPr lang="ru-RU" b="1" dirty="0" smtClean="0"/>
            <a:t>ИГРА «Забава» разработана как метод ТЕКУЩЕГО КОНТРОЛЯ, который позволяет выявить насколько хорошо усвоен теоретический материал.</a:t>
          </a:r>
          <a:endParaRPr lang="ru-RU" b="1" dirty="0"/>
        </a:p>
      </dgm:t>
    </dgm:pt>
    <dgm:pt modelId="{A46B0944-7AD3-46E2-990A-6BE1DB5B56CC}" type="parTrans" cxnId="{31041422-78BA-45F1-9AD5-6AA04C1AD1C9}">
      <dgm:prSet/>
      <dgm:spPr/>
      <dgm:t>
        <a:bodyPr/>
        <a:lstStyle/>
        <a:p>
          <a:endParaRPr lang="ru-RU" b="1"/>
        </a:p>
      </dgm:t>
    </dgm:pt>
    <dgm:pt modelId="{C8DBD74F-4D27-4AA4-8B85-DF60491FFF51}" type="sibTrans" cxnId="{31041422-78BA-45F1-9AD5-6AA04C1AD1C9}">
      <dgm:prSet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ru-RU" b="1"/>
        </a:p>
      </dgm:t>
    </dgm:pt>
    <dgm:pt modelId="{52C37A84-9502-4C4E-B2C4-66F2F77EB1D7}">
      <dgm:prSet/>
      <dgm:spPr/>
      <dgm:t>
        <a:bodyPr/>
        <a:lstStyle/>
        <a:p>
          <a:pPr rtl="0"/>
          <a:r>
            <a:rPr lang="ru-RU" b="1" dirty="0" smtClean="0"/>
            <a:t>С ее помощью дети быстрее запоминают название кукол, события, времена года, для которого предназначена та или иная кукла. Применяется в конце каждого занятия ДООП «Истоки».</a:t>
          </a:r>
          <a:endParaRPr lang="ru-RU" b="1" dirty="0"/>
        </a:p>
      </dgm:t>
    </dgm:pt>
    <dgm:pt modelId="{813C5159-7A2A-4E21-83C0-C1FF91F2B002}" type="parTrans" cxnId="{12B8A658-FFBB-45A7-A654-A6211D0EE11F}">
      <dgm:prSet/>
      <dgm:spPr/>
      <dgm:t>
        <a:bodyPr/>
        <a:lstStyle/>
        <a:p>
          <a:endParaRPr lang="ru-RU" b="1"/>
        </a:p>
      </dgm:t>
    </dgm:pt>
    <dgm:pt modelId="{475AA5E7-09F8-4B98-B6D5-BD8EF0BF71A3}" type="sibTrans" cxnId="{12B8A658-FFBB-45A7-A654-A6211D0EE11F}">
      <dgm:prSet/>
      <dgm:spPr/>
      <dgm:t>
        <a:bodyPr/>
        <a:lstStyle/>
        <a:p>
          <a:endParaRPr lang="ru-RU" b="1"/>
        </a:p>
      </dgm:t>
    </dgm:pt>
    <dgm:pt modelId="{29A2884D-9801-4340-8E34-3997CCFF1F9F}" type="pres">
      <dgm:prSet presAssocID="{6D5A9CB2-724E-4BAE-B29E-92A72108334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CD4246-30DB-4531-8724-71C6C8D1CA57}" type="pres">
      <dgm:prSet presAssocID="{6D5A9CB2-724E-4BAE-B29E-92A721083340}" presName="dummyMaxCanvas" presStyleCnt="0">
        <dgm:presLayoutVars/>
      </dgm:prSet>
      <dgm:spPr/>
    </dgm:pt>
    <dgm:pt modelId="{78C36C17-8D6B-4571-A24C-5DCFDF82A2BE}" type="pres">
      <dgm:prSet presAssocID="{6D5A9CB2-724E-4BAE-B29E-92A721083340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D5B41-E952-4D37-8250-7BF1A1AFCFB5}" type="pres">
      <dgm:prSet presAssocID="{6D5A9CB2-724E-4BAE-B29E-92A721083340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D08D2-5865-45CD-83F1-614DFF91EEC2}" type="pres">
      <dgm:prSet presAssocID="{6D5A9CB2-724E-4BAE-B29E-92A721083340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259B3-7330-4A2E-9605-E2BB61D0ACA5}" type="pres">
      <dgm:prSet presAssocID="{6D5A9CB2-724E-4BAE-B29E-92A721083340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7DAD3-7D09-4F0B-B2F7-DC9B9DCD14BE}" type="pres">
      <dgm:prSet presAssocID="{6D5A9CB2-724E-4BAE-B29E-92A721083340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828AA4-C40A-452A-953D-E1B447CA0EEF}" type="presOf" srcId="{8290F33D-CBA3-40FF-9D3A-5A546F7B4319}" destId="{78C36C17-8D6B-4571-A24C-5DCFDF82A2BE}" srcOrd="0" destOrd="0" presId="urn:microsoft.com/office/officeart/2005/8/layout/vProcess5"/>
    <dgm:cxn modelId="{91AED22A-62FA-4969-9198-52FC06C3278F}" type="presOf" srcId="{6D5A9CB2-724E-4BAE-B29E-92A721083340}" destId="{29A2884D-9801-4340-8E34-3997CCFF1F9F}" srcOrd="0" destOrd="0" presId="urn:microsoft.com/office/officeart/2005/8/layout/vProcess5"/>
    <dgm:cxn modelId="{BD11CAEC-4779-4E88-8D75-9938B2C4A24C}" type="presOf" srcId="{52C37A84-9502-4C4E-B2C4-66F2F77EB1D7}" destId="{1A2D5B41-E952-4D37-8250-7BF1A1AFCFB5}" srcOrd="0" destOrd="0" presId="urn:microsoft.com/office/officeart/2005/8/layout/vProcess5"/>
    <dgm:cxn modelId="{12B8A658-FFBB-45A7-A654-A6211D0EE11F}" srcId="{6D5A9CB2-724E-4BAE-B29E-92A721083340}" destId="{52C37A84-9502-4C4E-B2C4-66F2F77EB1D7}" srcOrd="1" destOrd="0" parTransId="{813C5159-7A2A-4E21-83C0-C1FF91F2B002}" sibTransId="{475AA5E7-09F8-4B98-B6D5-BD8EF0BF71A3}"/>
    <dgm:cxn modelId="{1A213D8B-8538-4A54-81E7-4405FF2DAEFB}" type="presOf" srcId="{C8DBD74F-4D27-4AA4-8B85-DF60491FFF51}" destId="{569D08D2-5865-45CD-83F1-614DFF91EEC2}" srcOrd="0" destOrd="0" presId="urn:microsoft.com/office/officeart/2005/8/layout/vProcess5"/>
    <dgm:cxn modelId="{FDB21977-9498-4BB1-A2B5-E4153E23AF6D}" type="presOf" srcId="{8290F33D-CBA3-40FF-9D3A-5A546F7B4319}" destId="{BDD259B3-7330-4A2E-9605-E2BB61D0ACA5}" srcOrd="1" destOrd="0" presId="urn:microsoft.com/office/officeart/2005/8/layout/vProcess5"/>
    <dgm:cxn modelId="{DDB639D3-38F1-4EE5-ADAC-1E49158A359B}" type="presOf" srcId="{52C37A84-9502-4C4E-B2C4-66F2F77EB1D7}" destId="{3317DAD3-7D09-4F0B-B2F7-DC9B9DCD14BE}" srcOrd="1" destOrd="0" presId="urn:microsoft.com/office/officeart/2005/8/layout/vProcess5"/>
    <dgm:cxn modelId="{31041422-78BA-45F1-9AD5-6AA04C1AD1C9}" srcId="{6D5A9CB2-724E-4BAE-B29E-92A721083340}" destId="{8290F33D-CBA3-40FF-9D3A-5A546F7B4319}" srcOrd="0" destOrd="0" parTransId="{A46B0944-7AD3-46E2-990A-6BE1DB5B56CC}" sibTransId="{C8DBD74F-4D27-4AA4-8B85-DF60491FFF51}"/>
    <dgm:cxn modelId="{0639C49C-040C-41DE-8EF6-8004858C7DE4}" type="presParOf" srcId="{29A2884D-9801-4340-8E34-3997CCFF1F9F}" destId="{13CD4246-30DB-4531-8724-71C6C8D1CA57}" srcOrd="0" destOrd="0" presId="urn:microsoft.com/office/officeart/2005/8/layout/vProcess5"/>
    <dgm:cxn modelId="{FC20BFD8-02B8-47A6-B4ED-99AA1ECCDB45}" type="presParOf" srcId="{29A2884D-9801-4340-8E34-3997CCFF1F9F}" destId="{78C36C17-8D6B-4571-A24C-5DCFDF82A2BE}" srcOrd="1" destOrd="0" presId="urn:microsoft.com/office/officeart/2005/8/layout/vProcess5"/>
    <dgm:cxn modelId="{3D7EDB53-0A11-48A5-9C79-E4B3695964FF}" type="presParOf" srcId="{29A2884D-9801-4340-8E34-3997CCFF1F9F}" destId="{1A2D5B41-E952-4D37-8250-7BF1A1AFCFB5}" srcOrd="2" destOrd="0" presId="urn:microsoft.com/office/officeart/2005/8/layout/vProcess5"/>
    <dgm:cxn modelId="{AA3642D1-B22E-4BD7-BB21-9D5B371A1C46}" type="presParOf" srcId="{29A2884D-9801-4340-8E34-3997CCFF1F9F}" destId="{569D08D2-5865-45CD-83F1-614DFF91EEC2}" srcOrd="3" destOrd="0" presId="urn:microsoft.com/office/officeart/2005/8/layout/vProcess5"/>
    <dgm:cxn modelId="{2A2662B2-C113-48A2-A472-034B8A838B98}" type="presParOf" srcId="{29A2884D-9801-4340-8E34-3997CCFF1F9F}" destId="{BDD259B3-7330-4A2E-9605-E2BB61D0ACA5}" srcOrd="4" destOrd="0" presId="urn:microsoft.com/office/officeart/2005/8/layout/vProcess5"/>
    <dgm:cxn modelId="{DF182478-04E9-471C-A721-04FF815578A2}" type="presParOf" srcId="{29A2884D-9801-4340-8E34-3997CCFF1F9F}" destId="{3317DAD3-7D09-4F0B-B2F7-DC9B9DCD14B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BA5100-8FB4-40DB-8F7C-8F41D4C694E8}" type="doc">
      <dgm:prSet loTypeId="urn:microsoft.com/office/officeart/2008/layout/BendingPictureCaption" loCatId="pictur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F56ED6D-AB48-4A19-A247-8DCF00085732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Карточки </a:t>
          </a:r>
        </a:p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 изображением куклы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E6213C-0505-41F8-9402-2EEA1683C112}" type="parTrans" cxnId="{37AA7D4A-9656-4679-954E-55B7B694772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154BD1-5F3E-4880-B878-B86CCCEC9D82}" type="sibTrans" cxnId="{37AA7D4A-9656-4679-954E-55B7B694772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5E99A-0437-485C-BEC2-AB630F38F748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Карточки </a:t>
          </a:r>
        </a:p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 названием куклы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2D227-072F-4A8C-AB19-81B2546194EC}" type="parTrans" cxnId="{04A59B2C-DB07-4F67-B137-4229131DD5C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55C98-A43F-400E-A7D8-4C5D397F7B2C}" type="sibTrans" cxnId="{04A59B2C-DB07-4F67-B137-4229131DD5C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28CDF7-658D-4A7D-B95B-3D0610043F36}">
      <dgm:prSet/>
      <dgm:spPr/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Информационные карточки (с кратким описанием)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D57E6-F9B5-4F44-BC8A-37FB46073C29}" type="parTrans" cxnId="{B6EC1C90-5DFF-4BA4-A216-AA3516E00D8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CBC58-B809-43F7-B32D-10FECBC31E33}" type="sibTrans" cxnId="{B6EC1C90-5DFF-4BA4-A216-AA3516E00D8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3E31F8-EC8C-4870-8285-673CCB99C34F}" type="pres">
      <dgm:prSet presAssocID="{57BA5100-8FB4-40DB-8F7C-8F41D4C694E8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6A31E9C-4D08-43C5-87EF-DC6A5C1E8769}" type="pres">
      <dgm:prSet presAssocID="{DF56ED6D-AB48-4A19-A247-8DCF00085732}" presName="composite" presStyleCnt="0"/>
      <dgm:spPr/>
    </dgm:pt>
    <dgm:pt modelId="{228025D2-CEE3-4931-A22B-39FDBD4148E2}" type="pres">
      <dgm:prSet presAssocID="{DF56ED6D-AB48-4A19-A247-8DCF00085732}" presName="Image" presStyleLbl="bgShp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2D71E0A-92B7-4E64-93E0-42B6EB404A62}" type="pres">
      <dgm:prSet presAssocID="{DF56ED6D-AB48-4A19-A247-8DCF00085732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12334-3F8E-4CC6-9613-001C960C4011}" type="pres">
      <dgm:prSet presAssocID="{8C154BD1-5F3E-4880-B878-B86CCCEC9D82}" presName="sibTrans" presStyleCnt="0"/>
      <dgm:spPr/>
    </dgm:pt>
    <dgm:pt modelId="{521C13B1-9F3B-489D-8443-6E67A33E8228}" type="pres">
      <dgm:prSet presAssocID="{36F5E99A-0437-485C-BEC2-AB630F38F748}" presName="composite" presStyleCnt="0"/>
      <dgm:spPr/>
    </dgm:pt>
    <dgm:pt modelId="{C97EFC34-1181-47D3-BE0E-9BECAE57779F}" type="pres">
      <dgm:prSet presAssocID="{36F5E99A-0437-485C-BEC2-AB630F38F748}" presName="Image" presStyleLbl="bgShp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5F38B3C-646B-4FFD-9149-14ADED203A65}" type="pres">
      <dgm:prSet presAssocID="{36F5E99A-0437-485C-BEC2-AB630F38F748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EADC5-79CE-48B1-B713-942C4463460C}" type="pres">
      <dgm:prSet presAssocID="{10D55C98-A43F-400E-A7D8-4C5D397F7B2C}" presName="sibTrans" presStyleCnt="0"/>
      <dgm:spPr/>
    </dgm:pt>
    <dgm:pt modelId="{F8169111-09AA-4438-A408-755DFE0C9B93}" type="pres">
      <dgm:prSet presAssocID="{BE28CDF7-658D-4A7D-B95B-3D0610043F36}" presName="composite" presStyleCnt="0"/>
      <dgm:spPr/>
    </dgm:pt>
    <dgm:pt modelId="{BC88CA3E-2D92-42C7-9CF3-AFBCB45E1004}" type="pres">
      <dgm:prSet presAssocID="{BE28CDF7-658D-4A7D-B95B-3D0610043F36}" presName="Image" presStyleLbl="bgShp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2667232-D208-4D04-8ED6-05BDA85AF1C6}" type="pres">
      <dgm:prSet presAssocID="{BE28CDF7-658D-4A7D-B95B-3D0610043F36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EC1C90-5DFF-4BA4-A216-AA3516E00D83}" srcId="{57BA5100-8FB4-40DB-8F7C-8F41D4C694E8}" destId="{BE28CDF7-658D-4A7D-B95B-3D0610043F36}" srcOrd="2" destOrd="0" parTransId="{1B6D57E6-F9B5-4F44-BC8A-37FB46073C29}" sibTransId="{F28CBC58-B809-43F7-B32D-10FECBC31E33}"/>
    <dgm:cxn modelId="{14A1AF2E-5561-4239-A78A-DA46187752B9}" type="presOf" srcId="{BE28CDF7-658D-4A7D-B95B-3D0610043F36}" destId="{A2667232-D208-4D04-8ED6-05BDA85AF1C6}" srcOrd="0" destOrd="0" presId="urn:microsoft.com/office/officeart/2008/layout/BendingPictureCaption"/>
    <dgm:cxn modelId="{3C02DE40-79FE-415E-B8EA-344C59F90B62}" type="presOf" srcId="{36F5E99A-0437-485C-BEC2-AB630F38F748}" destId="{55F38B3C-646B-4FFD-9149-14ADED203A65}" srcOrd="0" destOrd="0" presId="urn:microsoft.com/office/officeart/2008/layout/BendingPictureCaption"/>
    <dgm:cxn modelId="{04A59B2C-DB07-4F67-B137-4229131DD5C8}" srcId="{57BA5100-8FB4-40DB-8F7C-8F41D4C694E8}" destId="{36F5E99A-0437-485C-BEC2-AB630F38F748}" srcOrd="1" destOrd="0" parTransId="{08A2D227-072F-4A8C-AB19-81B2546194EC}" sibTransId="{10D55C98-A43F-400E-A7D8-4C5D397F7B2C}"/>
    <dgm:cxn modelId="{37AA7D4A-9656-4679-954E-55B7B6947721}" srcId="{57BA5100-8FB4-40DB-8F7C-8F41D4C694E8}" destId="{DF56ED6D-AB48-4A19-A247-8DCF00085732}" srcOrd="0" destOrd="0" parTransId="{C0E6213C-0505-41F8-9402-2EEA1683C112}" sibTransId="{8C154BD1-5F3E-4880-B878-B86CCCEC9D82}"/>
    <dgm:cxn modelId="{A8A09A93-8B0C-4BC9-AD0A-C00A12B130CE}" type="presOf" srcId="{57BA5100-8FB4-40DB-8F7C-8F41D4C694E8}" destId="{9B3E31F8-EC8C-4870-8285-673CCB99C34F}" srcOrd="0" destOrd="0" presId="urn:microsoft.com/office/officeart/2008/layout/BendingPictureCaption"/>
    <dgm:cxn modelId="{29B8757E-6B14-4ED9-8DD6-FD4CF02C7B58}" type="presOf" srcId="{DF56ED6D-AB48-4A19-A247-8DCF00085732}" destId="{82D71E0A-92B7-4E64-93E0-42B6EB404A62}" srcOrd="0" destOrd="0" presId="urn:microsoft.com/office/officeart/2008/layout/BendingPictureCaption"/>
    <dgm:cxn modelId="{9EED9A9D-B3AD-4243-9505-B4CBE83B43D6}" type="presParOf" srcId="{9B3E31F8-EC8C-4870-8285-673CCB99C34F}" destId="{B6A31E9C-4D08-43C5-87EF-DC6A5C1E8769}" srcOrd="0" destOrd="0" presId="urn:microsoft.com/office/officeart/2008/layout/BendingPictureCaption"/>
    <dgm:cxn modelId="{962594E4-B855-4BEE-AAD9-0FFD23DBD796}" type="presParOf" srcId="{B6A31E9C-4D08-43C5-87EF-DC6A5C1E8769}" destId="{228025D2-CEE3-4931-A22B-39FDBD4148E2}" srcOrd="0" destOrd="0" presId="urn:microsoft.com/office/officeart/2008/layout/BendingPictureCaption"/>
    <dgm:cxn modelId="{ED56275B-77D1-44F7-9484-39135B18FC6A}" type="presParOf" srcId="{B6A31E9C-4D08-43C5-87EF-DC6A5C1E8769}" destId="{82D71E0A-92B7-4E64-93E0-42B6EB404A62}" srcOrd="1" destOrd="0" presId="urn:microsoft.com/office/officeart/2008/layout/BendingPictureCaption"/>
    <dgm:cxn modelId="{75EF3B30-2EF8-4CD7-80AD-8B10E948F11A}" type="presParOf" srcId="{9B3E31F8-EC8C-4870-8285-673CCB99C34F}" destId="{E6212334-3F8E-4CC6-9613-001C960C4011}" srcOrd="1" destOrd="0" presId="urn:microsoft.com/office/officeart/2008/layout/BendingPictureCaption"/>
    <dgm:cxn modelId="{3F1DA39A-8FDD-40EF-A1C4-36510DF28B3B}" type="presParOf" srcId="{9B3E31F8-EC8C-4870-8285-673CCB99C34F}" destId="{521C13B1-9F3B-489D-8443-6E67A33E8228}" srcOrd="2" destOrd="0" presId="urn:microsoft.com/office/officeart/2008/layout/BendingPictureCaption"/>
    <dgm:cxn modelId="{E4430B73-7A7C-483E-8D67-79697B00D575}" type="presParOf" srcId="{521C13B1-9F3B-489D-8443-6E67A33E8228}" destId="{C97EFC34-1181-47D3-BE0E-9BECAE57779F}" srcOrd="0" destOrd="0" presId="urn:microsoft.com/office/officeart/2008/layout/BendingPictureCaption"/>
    <dgm:cxn modelId="{96DF39FE-047F-46D2-9372-E7C790B818C5}" type="presParOf" srcId="{521C13B1-9F3B-489D-8443-6E67A33E8228}" destId="{55F38B3C-646B-4FFD-9149-14ADED203A65}" srcOrd="1" destOrd="0" presId="urn:microsoft.com/office/officeart/2008/layout/BendingPictureCaption"/>
    <dgm:cxn modelId="{2233A01F-AD59-4737-96BB-303C1C6DB0F2}" type="presParOf" srcId="{9B3E31F8-EC8C-4870-8285-673CCB99C34F}" destId="{7CBEADC5-79CE-48B1-B713-942C4463460C}" srcOrd="3" destOrd="0" presId="urn:microsoft.com/office/officeart/2008/layout/BendingPictureCaption"/>
    <dgm:cxn modelId="{FCE07094-7230-4377-8E0B-B509044A17C2}" type="presParOf" srcId="{9B3E31F8-EC8C-4870-8285-673CCB99C34F}" destId="{F8169111-09AA-4438-A408-755DFE0C9B93}" srcOrd="4" destOrd="0" presId="urn:microsoft.com/office/officeart/2008/layout/BendingPictureCaption"/>
    <dgm:cxn modelId="{9AB7C433-9569-4A86-B88C-0B6E831C7D70}" type="presParOf" srcId="{F8169111-09AA-4438-A408-755DFE0C9B93}" destId="{BC88CA3E-2D92-42C7-9CF3-AFBCB45E1004}" srcOrd="0" destOrd="0" presId="urn:microsoft.com/office/officeart/2008/layout/BendingPictureCaption"/>
    <dgm:cxn modelId="{7B3F123C-5A0F-4CC4-83FA-B83DF5BA0CD4}" type="presParOf" srcId="{F8169111-09AA-4438-A408-755DFE0C9B93}" destId="{A2667232-D208-4D04-8ED6-05BDA85AF1C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7A9650-7345-476C-BC91-2E81073C81BF}" type="doc">
      <dgm:prSet loTypeId="urn:microsoft.com/office/officeart/2005/8/layout/process4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FD8ECA3-92D5-4F07-B454-1B2BBBA76A88}">
      <dgm:prSet phldrT="[Текст]" custT="1"/>
      <dgm:spPr/>
      <dgm:t>
        <a:bodyPr/>
        <a:lstStyle/>
        <a:p>
          <a:r>
            <a:rPr lang="ru-RU" sz="1200" b="1" dirty="0" smtClean="0"/>
            <a:t>Перед началом игры необходимо:</a:t>
          </a:r>
          <a:endParaRPr lang="ru-RU" sz="1200" b="1" dirty="0"/>
        </a:p>
      </dgm:t>
    </dgm:pt>
    <dgm:pt modelId="{01ECE56B-11EC-43F8-97D3-2F36D75CED59}" type="parTrans" cxnId="{3390052C-4F41-426A-B974-89F5ECFE426F}">
      <dgm:prSet/>
      <dgm:spPr/>
      <dgm:t>
        <a:bodyPr/>
        <a:lstStyle/>
        <a:p>
          <a:endParaRPr lang="ru-RU" sz="1200" b="1"/>
        </a:p>
      </dgm:t>
    </dgm:pt>
    <dgm:pt modelId="{B345D954-0C5E-4739-9125-F39CA169663D}" type="sibTrans" cxnId="{3390052C-4F41-426A-B974-89F5ECFE426F}">
      <dgm:prSet/>
      <dgm:spPr/>
      <dgm:t>
        <a:bodyPr/>
        <a:lstStyle/>
        <a:p>
          <a:endParaRPr lang="ru-RU" sz="1200" b="1"/>
        </a:p>
      </dgm:t>
    </dgm:pt>
    <dgm:pt modelId="{EE40A726-5FEE-4408-86E1-765FEC6A753C}">
      <dgm:prSet phldrT="[Текст]" custT="1"/>
      <dgm:spPr/>
      <dgm:t>
        <a:bodyPr/>
        <a:lstStyle/>
        <a:p>
          <a:r>
            <a:rPr lang="ru-RU" sz="1200" b="1" dirty="0" smtClean="0"/>
            <a:t>Раздать в произвольном порядке карточки №1</a:t>
          </a:r>
          <a:endParaRPr lang="ru-RU" sz="1200" b="1" dirty="0"/>
        </a:p>
      </dgm:t>
    </dgm:pt>
    <dgm:pt modelId="{578DA230-A2A4-4D0E-BA21-DD7BA06BCB19}" type="parTrans" cxnId="{DCADE307-BFAE-42B7-BC24-2C5725EA0E77}">
      <dgm:prSet/>
      <dgm:spPr/>
      <dgm:t>
        <a:bodyPr/>
        <a:lstStyle/>
        <a:p>
          <a:endParaRPr lang="ru-RU" sz="1200" b="1"/>
        </a:p>
      </dgm:t>
    </dgm:pt>
    <dgm:pt modelId="{29A82EE6-7265-4CA7-80FE-D8A7DF33BED9}" type="sibTrans" cxnId="{DCADE307-BFAE-42B7-BC24-2C5725EA0E77}">
      <dgm:prSet/>
      <dgm:spPr/>
      <dgm:t>
        <a:bodyPr/>
        <a:lstStyle/>
        <a:p>
          <a:endParaRPr lang="ru-RU" sz="1200" b="1"/>
        </a:p>
      </dgm:t>
    </dgm:pt>
    <dgm:pt modelId="{77F68384-5F8E-4874-B188-F659EBD85F67}">
      <dgm:prSet phldrT="[Текст]" custT="1"/>
      <dgm:spPr/>
      <dgm:t>
        <a:bodyPr/>
        <a:lstStyle/>
        <a:p>
          <a:r>
            <a:rPr lang="ru-RU" sz="1200" b="1" dirty="0" smtClean="0"/>
            <a:t>№1 «Карточки с изображением кукол»</a:t>
          </a:r>
          <a:endParaRPr lang="ru-RU" sz="1200" b="1" dirty="0"/>
        </a:p>
      </dgm:t>
    </dgm:pt>
    <dgm:pt modelId="{8397351F-2E7E-4B22-A68F-42C03EA0AE99}" type="parTrans" cxnId="{8040D5B8-C7EB-424D-8271-8953978DA085}">
      <dgm:prSet/>
      <dgm:spPr/>
      <dgm:t>
        <a:bodyPr/>
        <a:lstStyle/>
        <a:p>
          <a:endParaRPr lang="ru-RU" sz="1200" b="1"/>
        </a:p>
      </dgm:t>
    </dgm:pt>
    <dgm:pt modelId="{DD1CF30C-3928-4B9C-A611-562B3070E845}" type="sibTrans" cxnId="{8040D5B8-C7EB-424D-8271-8953978DA085}">
      <dgm:prSet/>
      <dgm:spPr/>
      <dgm:t>
        <a:bodyPr/>
        <a:lstStyle/>
        <a:p>
          <a:endParaRPr lang="ru-RU" sz="1200" b="1"/>
        </a:p>
      </dgm:t>
    </dgm:pt>
    <dgm:pt modelId="{ADB253A5-E5EB-4D7D-80CA-092B6F54A5F5}">
      <dgm:prSet phldrT="[Текст]" custT="1"/>
      <dgm:spPr/>
      <dgm:t>
        <a:bodyPr/>
        <a:lstStyle/>
        <a:p>
          <a:r>
            <a:rPr lang="ru-RU" sz="1200" b="1" dirty="0" smtClean="0"/>
            <a:t>Выбрать ведущего, того кто будет читать карточки №2 и №3 </a:t>
          </a:r>
          <a:endParaRPr lang="ru-RU" sz="1200" b="1" dirty="0"/>
        </a:p>
      </dgm:t>
    </dgm:pt>
    <dgm:pt modelId="{22DD1940-29FD-473F-B8EA-15BC63731836}" type="parTrans" cxnId="{9F186050-6931-4E71-8E83-326F7E25B2FC}">
      <dgm:prSet/>
      <dgm:spPr/>
      <dgm:t>
        <a:bodyPr/>
        <a:lstStyle/>
        <a:p>
          <a:endParaRPr lang="ru-RU" sz="1200" b="1"/>
        </a:p>
      </dgm:t>
    </dgm:pt>
    <dgm:pt modelId="{E7CFD9B4-7362-4772-BD2B-C04DCC7506E7}" type="sibTrans" cxnId="{9F186050-6931-4E71-8E83-326F7E25B2FC}">
      <dgm:prSet/>
      <dgm:spPr/>
      <dgm:t>
        <a:bodyPr/>
        <a:lstStyle/>
        <a:p>
          <a:endParaRPr lang="ru-RU" sz="1200" b="1"/>
        </a:p>
      </dgm:t>
    </dgm:pt>
    <dgm:pt modelId="{E317D176-F421-4821-85F4-8C211FE63DA9}">
      <dgm:prSet phldrT="[Текст]" custT="1"/>
      <dgm:spPr/>
      <dgm:t>
        <a:bodyPr/>
        <a:lstStyle/>
        <a:p>
          <a:r>
            <a:rPr lang="ru-RU" sz="1200" b="1" dirty="0" smtClean="0"/>
            <a:t>№2 «Карточки с названием кукол»</a:t>
          </a:r>
          <a:endParaRPr lang="ru-RU" sz="1200" b="1" dirty="0"/>
        </a:p>
      </dgm:t>
    </dgm:pt>
    <dgm:pt modelId="{6382005F-AB15-4988-A3C2-8758F1ACC31C}" type="parTrans" cxnId="{74219755-8C62-4A85-9D13-B968D3FC537A}">
      <dgm:prSet/>
      <dgm:spPr/>
      <dgm:t>
        <a:bodyPr/>
        <a:lstStyle/>
        <a:p>
          <a:endParaRPr lang="ru-RU" sz="1200" b="1"/>
        </a:p>
      </dgm:t>
    </dgm:pt>
    <dgm:pt modelId="{03B777C7-6448-48C2-99DD-6436551908F3}" type="sibTrans" cxnId="{74219755-8C62-4A85-9D13-B968D3FC537A}">
      <dgm:prSet/>
      <dgm:spPr/>
      <dgm:t>
        <a:bodyPr/>
        <a:lstStyle/>
        <a:p>
          <a:endParaRPr lang="ru-RU" sz="1200" b="1"/>
        </a:p>
      </dgm:t>
    </dgm:pt>
    <dgm:pt modelId="{7594EB59-FA60-4C87-BBCC-6591B41801D9}">
      <dgm:prSet phldrT="[Текст]" custT="1"/>
      <dgm:spPr/>
      <dgm:t>
        <a:bodyPr/>
        <a:lstStyle/>
        <a:p>
          <a:r>
            <a:rPr lang="ru-RU" sz="1200" b="1" dirty="0" smtClean="0"/>
            <a:t>№3 «Информационные карточки»</a:t>
          </a:r>
          <a:endParaRPr lang="ru-RU" sz="1200" b="1" dirty="0"/>
        </a:p>
      </dgm:t>
    </dgm:pt>
    <dgm:pt modelId="{D52597D8-DB90-409D-8AB3-38C3CCCD61C3}" type="parTrans" cxnId="{EA161F09-1AB9-438B-87BB-E695FD0DC950}">
      <dgm:prSet/>
      <dgm:spPr/>
      <dgm:t>
        <a:bodyPr/>
        <a:lstStyle/>
        <a:p>
          <a:endParaRPr lang="ru-RU" sz="1200" b="1"/>
        </a:p>
      </dgm:t>
    </dgm:pt>
    <dgm:pt modelId="{A0CEAB9A-4E69-44A9-A395-0BD51CDB942F}" type="sibTrans" cxnId="{EA161F09-1AB9-438B-87BB-E695FD0DC950}">
      <dgm:prSet/>
      <dgm:spPr/>
      <dgm:t>
        <a:bodyPr/>
        <a:lstStyle/>
        <a:p>
          <a:endParaRPr lang="ru-RU" sz="1200" b="1"/>
        </a:p>
      </dgm:t>
    </dgm:pt>
    <dgm:pt modelId="{6B66ACAF-DBB0-428F-88FE-DCF75D818ED2}">
      <dgm:prSet phldrT="[Текст]" custT="1"/>
      <dgm:spPr/>
      <dgm:t>
        <a:bodyPr/>
        <a:lstStyle/>
        <a:p>
          <a:r>
            <a:rPr lang="ru-RU" sz="1200" b="1" dirty="0" smtClean="0"/>
            <a:t>Ведущий читает название куклы с карточки №2 </a:t>
          </a:r>
          <a:endParaRPr lang="ru-RU" sz="1200" b="1" dirty="0"/>
        </a:p>
      </dgm:t>
    </dgm:pt>
    <dgm:pt modelId="{348EA082-0340-4F4F-A9B0-831946C1B21F}" type="parTrans" cxnId="{FC579313-10A2-43DC-804E-B01093B0BA5D}">
      <dgm:prSet/>
      <dgm:spPr/>
      <dgm:t>
        <a:bodyPr/>
        <a:lstStyle/>
        <a:p>
          <a:endParaRPr lang="ru-RU" sz="1200" b="1"/>
        </a:p>
      </dgm:t>
    </dgm:pt>
    <dgm:pt modelId="{9A553B3A-49BE-43F8-8069-B9E1B647F84C}" type="sibTrans" cxnId="{FC579313-10A2-43DC-804E-B01093B0BA5D}">
      <dgm:prSet/>
      <dgm:spPr/>
      <dgm:t>
        <a:bodyPr/>
        <a:lstStyle/>
        <a:p>
          <a:endParaRPr lang="ru-RU" sz="1200" b="1"/>
        </a:p>
      </dgm:t>
    </dgm:pt>
    <dgm:pt modelId="{BF3E7832-8033-4BFC-A253-F7CE07B6123B}">
      <dgm:prSet phldrT="[Текст]" custT="1"/>
      <dgm:spPr/>
      <dgm:t>
        <a:bodyPr/>
        <a:lstStyle/>
        <a:p>
          <a:r>
            <a:rPr lang="ru-RU" sz="1200" b="1" dirty="0" smtClean="0"/>
            <a:t>Остальные игроки сопоставляют название куклы с карточкой №1 и определяют какой кукле оно принадлежит?</a:t>
          </a:r>
          <a:endParaRPr lang="ru-RU" sz="1200" b="1" dirty="0"/>
        </a:p>
      </dgm:t>
    </dgm:pt>
    <dgm:pt modelId="{6E6B5768-987F-42A9-AA83-3B01F2F3CA52}" type="parTrans" cxnId="{C2D0C842-83BC-4176-A87E-1CF627A356CA}">
      <dgm:prSet/>
      <dgm:spPr/>
      <dgm:t>
        <a:bodyPr/>
        <a:lstStyle/>
        <a:p>
          <a:endParaRPr lang="ru-RU" sz="1200" b="1"/>
        </a:p>
      </dgm:t>
    </dgm:pt>
    <dgm:pt modelId="{D742196E-ABC3-4617-85B2-F39CD49F9B4A}" type="sibTrans" cxnId="{C2D0C842-83BC-4176-A87E-1CF627A356CA}">
      <dgm:prSet/>
      <dgm:spPr/>
      <dgm:t>
        <a:bodyPr/>
        <a:lstStyle/>
        <a:p>
          <a:endParaRPr lang="ru-RU" sz="1200" b="1"/>
        </a:p>
      </dgm:t>
    </dgm:pt>
    <dgm:pt modelId="{ABF10313-AF4B-405A-AF6C-CCFE2205F83F}">
      <dgm:prSet phldrT="[Текст]" custT="1"/>
      <dgm:spPr/>
      <dgm:t>
        <a:bodyPr/>
        <a:lstStyle/>
        <a:p>
          <a:r>
            <a:rPr lang="ru-RU" sz="1200" b="1" dirty="0" smtClean="0"/>
            <a:t>В информационной карточке №3 ведущий сообщает краткую информацию о кукле</a:t>
          </a:r>
          <a:endParaRPr lang="ru-RU" sz="1200" b="1" dirty="0"/>
        </a:p>
      </dgm:t>
    </dgm:pt>
    <dgm:pt modelId="{B4998E26-398D-40A4-B177-6F9D2D07F3F5}" type="parTrans" cxnId="{2D647EB5-04C1-4299-ACD0-00B603BBAA20}">
      <dgm:prSet/>
      <dgm:spPr/>
      <dgm:t>
        <a:bodyPr/>
        <a:lstStyle/>
        <a:p>
          <a:endParaRPr lang="ru-RU" sz="1200" b="1"/>
        </a:p>
      </dgm:t>
    </dgm:pt>
    <dgm:pt modelId="{D7EED591-8774-418A-885C-8C7B2180EB6B}" type="sibTrans" cxnId="{2D647EB5-04C1-4299-ACD0-00B603BBAA20}">
      <dgm:prSet/>
      <dgm:spPr/>
      <dgm:t>
        <a:bodyPr/>
        <a:lstStyle/>
        <a:p>
          <a:endParaRPr lang="ru-RU" sz="1200" b="1"/>
        </a:p>
      </dgm:t>
    </dgm:pt>
    <dgm:pt modelId="{E32D3303-F095-4190-890E-79205602EE5B}">
      <dgm:prSet custT="1"/>
      <dgm:spPr/>
      <dgm:t>
        <a:bodyPr/>
        <a:lstStyle/>
        <a:p>
          <a:pPr algn="just"/>
          <a:r>
            <a:rPr lang="ru-RU" sz="1200" b="1" dirty="0" smtClean="0"/>
            <a:t>Победителем становится тот, кто больше отгадает или первый закроет свою карточку №1 (данный пункт уместен, если необходим соревновательный момент, в другом случае, оценивается только, то насколько дети овладели изученным материалом. Используются только те карточки с названием кукол № 2, с которыми познакомились обучающиеся во время занятия. Чем больше изучено, тем больше карточек № 2 используется)</a:t>
          </a:r>
          <a:endParaRPr lang="ru-RU" sz="1200" b="1" dirty="0"/>
        </a:p>
      </dgm:t>
    </dgm:pt>
    <dgm:pt modelId="{F81A25D0-8BB6-49C8-A1DD-58A602164539}" type="parTrans" cxnId="{D31DE52A-815B-425F-8EE2-F75F25D2FDF2}">
      <dgm:prSet/>
      <dgm:spPr/>
      <dgm:t>
        <a:bodyPr/>
        <a:lstStyle/>
        <a:p>
          <a:endParaRPr lang="ru-RU" sz="1200" b="1"/>
        </a:p>
      </dgm:t>
    </dgm:pt>
    <dgm:pt modelId="{5C0048E3-BE26-41D7-85FD-8BFC683903E8}" type="sibTrans" cxnId="{D31DE52A-815B-425F-8EE2-F75F25D2FDF2}">
      <dgm:prSet/>
      <dgm:spPr/>
      <dgm:t>
        <a:bodyPr/>
        <a:lstStyle/>
        <a:p>
          <a:endParaRPr lang="ru-RU" sz="1200" b="1"/>
        </a:p>
      </dgm:t>
    </dgm:pt>
    <dgm:pt modelId="{AEDDA55C-54D5-4964-805A-EA9BF4903485}" type="pres">
      <dgm:prSet presAssocID="{A37A9650-7345-476C-BC91-2E81073C81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0B51D7-2958-482F-B654-659A0B5E637E}" type="pres">
      <dgm:prSet presAssocID="{E32D3303-F095-4190-890E-79205602EE5B}" presName="boxAndChildren" presStyleCnt="0"/>
      <dgm:spPr/>
    </dgm:pt>
    <dgm:pt modelId="{E9C7D6DD-39A7-4368-B1B8-C9A589F7577C}" type="pres">
      <dgm:prSet presAssocID="{E32D3303-F095-4190-890E-79205602EE5B}" presName="parentTextBox" presStyleLbl="node1" presStyleIdx="0" presStyleCnt="4"/>
      <dgm:spPr/>
      <dgm:t>
        <a:bodyPr/>
        <a:lstStyle/>
        <a:p>
          <a:endParaRPr lang="ru-RU"/>
        </a:p>
      </dgm:t>
    </dgm:pt>
    <dgm:pt modelId="{C8AFEF22-7AF8-4E68-A409-94EB850DA61A}" type="pres">
      <dgm:prSet presAssocID="{9A553B3A-49BE-43F8-8069-B9E1B647F84C}" presName="sp" presStyleCnt="0"/>
      <dgm:spPr/>
    </dgm:pt>
    <dgm:pt modelId="{3BCD684C-159B-4D9F-B4E0-5E7EA68D614D}" type="pres">
      <dgm:prSet presAssocID="{6B66ACAF-DBB0-428F-88FE-DCF75D818ED2}" presName="arrowAndChildren" presStyleCnt="0"/>
      <dgm:spPr/>
    </dgm:pt>
    <dgm:pt modelId="{EAC0A914-D565-4102-9310-E1262B2A29C5}" type="pres">
      <dgm:prSet presAssocID="{6B66ACAF-DBB0-428F-88FE-DCF75D818ED2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CC6434C1-B1A5-4ECB-8A32-A1622111884B}" type="pres">
      <dgm:prSet presAssocID="{6B66ACAF-DBB0-428F-88FE-DCF75D818ED2}" presName="arrow" presStyleLbl="node1" presStyleIdx="1" presStyleCnt="4"/>
      <dgm:spPr/>
      <dgm:t>
        <a:bodyPr/>
        <a:lstStyle/>
        <a:p>
          <a:endParaRPr lang="ru-RU"/>
        </a:p>
      </dgm:t>
    </dgm:pt>
    <dgm:pt modelId="{3888BB93-719B-4838-8194-A7F51D7D8ECB}" type="pres">
      <dgm:prSet presAssocID="{6B66ACAF-DBB0-428F-88FE-DCF75D818ED2}" presName="descendantArrow" presStyleCnt="0"/>
      <dgm:spPr/>
    </dgm:pt>
    <dgm:pt modelId="{CE16F003-5D32-4720-80C2-B114232EF9B1}" type="pres">
      <dgm:prSet presAssocID="{BF3E7832-8033-4BFC-A253-F7CE07B6123B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EA348-8F78-450A-8E2A-9113A841F9A8}" type="pres">
      <dgm:prSet presAssocID="{ABF10313-AF4B-405A-AF6C-CCFE2205F83F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728E8-C385-48D0-B0CB-39A361780BB0}" type="pres">
      <dgm:prSet presAssocID="{E7CFD9B4-7362-4772-BD2B-C04DCC7506E7}" presName="sp" presStyleCnt="0"/>
      <dgm:spPr/>
    </dgm:pt>
    <dgm:pt modelId="{602BB733-78EF-41B5-97FE-0DA8AE4FE78E}" type="pres">
      <dgm:prSet presAssocID="{ADB253A5-E5EB-4D7D-80CA-092B6F54A5F5}" presName="arrowAndChildren" presStyleCnt="0"/>
      <dgm:spPr/>
    </dgm:pt>
    <dgm:pt modelId="{94A2CBE1-1745-4544-B912-55A8CEDF0E67}" type="pres">
      <dgm:prSet presAssocID="{ADB253A5-E5EB-4D7D-80CA-092B6F54A5F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244F205B-0210-46B0-A054-4CEE6FB481D1}" type="pres">
      <dgm:prSet presAssocID="{ADB253A5-E5EB-4D7D-80CA-092B6F54A5F5}" presName="arrow" presStyleLbl="node1" presStyleIdx="2" presStyleCnt="4"/>
      <dgm:spPr/>
      <dgm:t>
        <a:bodyPr/>
        <a:lstStyle/>
        <a:p>
          <a:endParaRPr lang="ru-RU"/>
        </a:p>
      </dgm:t>
    </dgm:pt>
    <dgm:pt modelId="{961A0113-576C-4B74-B660-5FE3DDC740AC}" type="pres">
      <dgm:prSet presAssocID="{ADB253A5-E5EB-4D7D-80CA-092B6F54A5F5}" presName="descendantArrow" presStyleCnt="0"/>
      <dgm:spPr/>
    </dgm:pt>
    <dgm:pt modelId="{8998306C-ECC9-4A15-9727-D142551E6AB3}" type="pres">
      <dgm:prSet presAssocID="{E317D176-F421-4821-85F4-8C211FE63DA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D5B03-FF19-4328-BD07-D44D6F13FE6D}" type="pres">
      <dgm:prSet presAssocID="{7594EB59-FA60-4C87-BBCC-6591B41801D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F8282-061A-43FD-BC60-0C2F380FA4A3}" type="pres">
      <dgm:prSet presAssocID="{B345D954-0C5E-4739-9125-F39CA169663D}" presName="sp" presStyleCnt="0"/>
      <dgm:spPr/>
    </dgm:pt>
    <dgm:pt modelId="{131729FE-C1BD-45C1-ACD9-BDF96B5DD826}" type="pres">
      <dgm:prSet presAssocID="{AFD8ECA3-92D5-4F07-B454-1B2BBBA76A88}" presName="arrowAndChildren" presStyleCnt="0"/>
      <dgm:spPr/>
    </dgm:pt>
    <dgm:pt modelId="{4CE77A0F-3C1B-4EC6-93D4-BB7908A6292F}" type="pres">
      <dgm:prSet presAssocID="{AFD8ECA3-92D5-4F07-B454-1B2BBBA76A88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670EE4AF-705D-4C0A-9D77-DB8594B8613F}" type="pres">
      <dgm:prSet presAssocID="{AFD8ECA3-92D5-4F07-B454-1B2BBBA76A88}" presName="arrow" presStyleLbl="node1" presStyleIdx="3" presStyleCnt="4" custLinFactNeighborX="188" custLinFactNeighborY="-6462"/>
      <dgm:spPr/>
      <dgm:t>
        <a:bodyPr/>
        <a:lstStyle/>
        <a:p>
          <a:endParaRPr lang="ru-RU"/>
        </a:p>
      </dgm:t>
    </dgm:pt>
    <dgm:pt modelId="{A72C5816-91B2-4ACA-869C-D8C578CBAD90}" type="pres">
      <dgm:prSet presAssocID="{AFD8ECA3-92D5-4F07-B454-1B2BBBA76A88}" presName="descendantArrow" presStyleCnt="0"/>
      <dgm:spPr/>
    </dgm:pt>
    <dgm:pt modelId="{30B1FF3C-F599-44E1-9969-3FCA2D1CBF0C}" type="pres">
      <dgm:prSet presAssocID="{EE40A726-5FEE-4408-86E1-765FEC6A753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36336-1A80-4717-BF74-23555E862F78}" type="pres">
      <dgm:prSet presAssocID="{77F68384-5F8E-4874-B188-F659EBD85F6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D2BB1-CB30-4997-90EA-523FF727E004}" type="presOf" srcId="{ADB253A5-E5EB-4D7D-80CA-092B6F54A5F5}" destId="{94A2CBE1-1745-4544-B912-55A8CEDF0E67}" srcOrd="0" destOrd="0" presId="urn:microsoft.com/office/officeart/2005/8/layout/process4"/>
    <dgm:cxn modelId="{CEDD1B4F-2214-440C-9191-BD08D2C0311C}" type="presOf" srcId="{6B66ACAF-DBB0-428F-88FE-DCF75D818ED2}" destId="{CC6434C1-B1A5-4ECB-8A32-A1622111884B}" srcOrd="1" destOrd="0" presId="urn:microsoft.com/office/officeart/2005/8/layout/process4"/>
    <dgm:cxn modelId="{F603E489-0751-41A0-BE9C-6B0EBF7CEFE6}" type="presOf" srcId="{E317D176-F421-4821-85F4-8C211FE63DA9}" destId="{8998306C-ECC9-4A15-9727-D142551E6AB3}" srcOrd="0" destOrd="0" presId="urn:microsoft.com/office/officeart/2005/8/layout/process4"/>
    <dgm:cxn modelId="{82407DB3-9F35-4DAF-8C4B-D5E4E0955804}" type="presOf" srcId="{ADB253A5-E5EB-4D7D-80CA-092B6F54A5F5}" destId="{244F205B-0210-46B0-A054-4CEE6FB481D1}" srcOrd="1" destOrd="0" presId="urn:microsoft.com/office/officeart/2005/8/layout/process4"/>
    <dgm:cxn modelId="{D4B689A3-EB54-40F8-84B3-A2FE15CB5783}" type="presOf" srcId="{E32D3303-F095-4190-890E-79205602EE5B}" destId="{E9C7D6DD-39A7-4368-B1B8-C9A589F7577C}" srcOrd="0" destOrd="0" presId="urn:microsoft.com/office/officeart/2005/8/layout/process4"/>
    <dgm:cxn modelId="{9F186050-6931-4E71-8E83-326F7E25B2FC}" srcId="{A37A9650-7345-476C-BC91-2E81073C81BF}" destId="{ADB253A5-E5EB-4D7D-80CA-092B6F54A5F5}" srcOrd="1" destOrd="0" parTransId="{22DD1940-29FD-473F-B8EA-15BC63731836}" sibTransId="{E7CFD9B4-7362-4772-BD2B-C04DCC7506E7}"/>
    <dgm:cxn modelId="{30697DCE-B439-4AC4-B5BC-C4680C897FBD}" type="presOf" srcId="{AFD8ECA3-92D5-4F07-B454-1B2BBBA76A88}" destId="{670EE4AF-705D-4C0A-9D77-DB8594B8613F}" srcOrd="1" destOrd="0" presId="urn:microsoft.com/office/officeart/2005/8/layout/process4"/>
    <dgm:cxn modelId="{9101987B-557D-4541-81EC-371BAA1AF634}" type="presOf" srcId="{A37A9650-7345-476C-BC91-2E81073C81BF}" destId="{AEDDA55C-54D5-4964-805A-EA9BF4903485}" srcOrd="0" destOrd="0" presId="urn:microsoft.com/office/officeart/2005/8/layout/process4"/>
    <dgm:cxn modelId="{C2D0C842-83BC-4176-A87E-1CF627A356CA}" srcId="{6B66ACAF-DBB0-428F-88FE-DCF75D818ED2}" destId="{BF3E7832-8033-4BFC-A253-F7CE07B6123B}" srcOrd="0" destOrd="0" parTransId="{6E6B5768-987F-42A9-AA83-3B01F2F3CA52}" sibTransId="{D742196E-ABC3-4617-85B2-F39CD49F9B4A}"/>
    <dgm:cxn modelId="{3390052C-4F41-426A-B974-89F5ECFE426F}" srcId="{A37A9650-7345-476C-BC91-2E81073C81BF}" destId="{AFD8ECA3-92D5-4F07-B454-1B2BBBA76A88}" srcOrd="0" destOrd="0" parTransId="{01ECE56B-11EC-43F8-97D3-2F36D75CED59}" sibTransId="{B345D954-0C5E-4739-9125-F39CA169663D}"/>
    <dgm:cxn modelId="{166D1A4D-F69F-4285-A24E-C0E308FB5059}" type="presOf" srcId="{AFD8ECA3-92D5-4F07-B454-1B2BBBA76A88}" destId="{4CE77A0F-3C1B-4EC6-93D4-BB7908A6292F}" srcOrd="0" destOrd="0" presId="urn:microsoft.com/office/officeart/2005/8/layout/process4"/>
    <dgm:cxn modelId="{BAD05F13-8209-4499-81DC-5083E4B3CA78}" type="presOf" srcId="{7594EB59-FA60-4C87-BBCC-6591B41801D9}" destId="{91BD5B03-FF19-4328-BD07-D44D6F13FE6D}" srcOrd="0" destOrd="0" presId="urn:microsoft.com/office/officeart/2005/8/layout/process4"/>
    <dgm:cxn modelId="{D73E588E-308D-449A-8C90-C9E3FDBA32B2}" type="presOf" srcId="{6B66ACAF-DBB0-428F-88FE-DCF75D818ED2}" destId="{EAC0A914-D565-4102-9310-E1262B2A29C5}" srcOrd="0" destOrd="0" presId="urn:microsoft.com/office/officeart/2005/8/layout/process4"/>
    <dgm:cxn modelId="{DCADE307-BFAE-42B7-BC24-2C5725EA0E77}" srcId="{AFD8ECA3-92D5-4F07-B454-1B2BBBA76A88}" destId="{EE40A726-5FEE-4408-86E1-765FEC6A753C}" srcOrd="0" destOrd="0" parTransId="{578DA230-A2A4-4D0E-BA21-DD7BA06BCB19}" sibTransId="{29A82EE6-7265-4CA7-80FE-D8A7DF33BED9}"/>
    <dgm:cxn modelId="{E4D9A20B-14AC-4E99-B319-754421766998}" type="presOf" srcId="{ABF10313-AF4B-405A-AF6C-CCFE2205F83F}" destId="{063EA348-8F78-450A-8E2A-9113A841F9A8}" srcOrd="0" destOrd="0" presId="urn:microsoft.com/office/officeart/2005/8/layout/process4"/>
    <dgm:cxn modelId="{94DE8397-27EE-4A97-AD58-C7A0B84F1BEE}" type="presOf" srcId="{77F68384-5F8E-4874-B188-F659EBD85F67}" destId="{9DB36336-1A80-4717-BF74-23555E862F78}" srcOrd="0" destOrd="0" presId="urn:microsoft.com/office/officeart/2005/8/layout/process4"/>
    <dgm:cxn modelId="{74219755-8C62-4A85-9D13-B968D3FC537A}" srcId="{ADB253A5-E5EB-4D7D-80CA-092B6F54A5F5}" destId="{E317D176-F421-4821-85F4-8C211FE63DA9}" srcOrd="0" destOrd="0" parTransId="{6382005F-AB15-4988-A3C2-8758F1ACC31C}" sibTransId="{03B777C7-6448-48C2-99DD-6436551908F3}"/>
    <dgm:cxn modelId="{D312EBF0-0F0E-41E6-90C6-53D9090A4B7D}" type="presOf" srcId="{EE40A726-5FEE-4408-86E1-765FEC6A753C}" destId="{30B1FF3C-F599-44E1-9969-3FCA2D1CBF0C}" srcOrd="0" destOrd="0" presId="urn:microsoft.com/office/officeart/2005/8/layout/process4"/>
    <dgm:cxn modelId="{FC579313-10A2-43DC-804E-B01093B0BA5D}" srcId="{A37A9650-7345-476C-BC91-2E81073C81BF}" destId="{6B66ACAF-DBB0-428F-88FE-DCF75D818ED2}" srcOrd="2" destOrd="0" parTransId="{348EA082-0340-4F4F-A9B0-831946C1B21F}" sibTransId="{9A553B3A-49BE-43F8-8069-B9E1B647F84C}"/>
    <dgm:cxn modelId="{2D647EB5-04C1-4299-ACD0-00B603BBAA20}" srcId="{6B66ACAF-DBB0-428F-88FE-DCF75D818ED2}" destId="{ABF10313-AF4B-405A-AF6C-CCFE2205F83F}" srcOrd="1" destOrd="0" parTransId="{B4998E26-398D-40A4-B177-6F9D2D07F3F5}" sibTransId="{D7EED591-8774-418A-885C-8C7B2180EB6B}"/>
    <dgm:cxn modelId="{409133B6-CF57-4C9B-9048-370FF09C20FC}" type="presOf" srcId="{BF3E7832-8033-4BFC-A253-F7CE07B6123B}" destId="{CE16F003-5D32-4720-80C2-B114232EF9B1}" srcOrd="0" destOrd="0" presId="urn:microsoft.com/office/officeart/2005/8/layout/process4"/>
    <dgm:cxn modelId="{8040D5B8-C7EB-424D-8271-8953978DA085}" srcId="{AFD8ECA3-92D5-4F07-B454-1B2BBBA76A88}" destId="{77F68384-5F8E-4874-B188-F659EBD85F67}" srcOrd="1" destOrd="0" parTransId="{8397351F-2E7E-4B22-A68F-42C03EA0AE99}" sibTransId="{DD1CF30C-3928-4B9C-A611-562B3070E845}"/>
    <dgm:cxn modelId="{D31DE52A-815B-425F-8EE2-F75F25D2FDF2}" srcId="{A37A9650-7345-476C-BC91-2E81073C81BF}" destId="{E32D3303-F095-4190-890E-79205602EE5B}" srcOrd="3" destOrd="0" parTransId="{F81A25D0-8BB6-49C8-A1DD-58A602164539}" sibTransId="{5C0048E3-BE26-41D7-85FD-8BFC683903E8}"/>
    <dgm:cxn modelId="{EA161F09-1AB9-438B-87BB-E695FD0DC950}" srcId="{ADB253A5-E5EB-4D7D-80CA-092B6F54A5F5}" destId="{7594EB59-FA60-4C87-BBCC-6591B41801D9}" srcOrd="1" destOrd="0" parTransId="{D52597D8-DB90-409D-8AB3-38C3CCCD61C3}" sibTransId="{A0CEAB9A-4E69-44A9-A395-0BD51CDB942F}"/>
    <dgm:cxn modelId="{7A051E08-FD70-40FB-BCC0-D42D055BBD17}" type="presParOf" srcId="{AEDDA55C-54D5-4964-805A-EA9BF4903485}" destId="{760B51D7-2958-482F-B654-659A0B5E637E}" srcOrd="0" destOrd="0" presId="urn:microsoft.com/office/officeart/2005/8/layout/process4"/>
    <dgm:cxn modelId="{7EB4C192-1B41-4628-A747-B29EF7819FB2}" type="presParOf" srcId="{760B51D7-2958-482F-B654-659A0B5E637E}" destId="{E9C7D6DD-39A7-4368-B1B8-C9A589F7577C}" srcOrd="0" destOrd="0" presId="urn:microsoft.com/office/officeart/2005/8/layout/process4"/>
    <dgm:cxn modelId="{F4832FCD-CD32-4AAF-B3A8-83BB00DF847B}" type="presParOf" srcId="{AEDDA55C-54D5-4964-805A-EA9BF4903485}" destId="{C8AFEF22-7AF8-4E68-A409-94EB850DA61A}" srcOrd="1" destOrd="0" presId="urn:microsoft.com/office/officeart/2005/8/layout/process4"/>
    <dgm:cxn modelId="{9C0C2098-32DD-4AE1-83AA-0D90C3E42BBC}" type="presParOf" srcId="{AEDDA55C-54D5-4964-805A-EA9BF4903485}" destId="{3BCD684C-159B-4D9F-B4E0-5E7EA68D614D}" srcOrd="2" destOrd="0" presId="urn:microsoft.com/office/officeart/2005/8/layout/process4"/>
    <dgm:cxn modelId="{819486EF-1E4A-4D74-B4B3-59EE2659D530}" type="presParOf" srcId="{3BCD684C-159B-4D9F-B4E0-5E7EA68D614D}" destId="{EAC0A914-D565-4102-9310-E1262B2A29C5}" srcOrd="0" destOrd="0" presId="urn:microsoft.com/office/officeart/2005/8/layout/process4"/>
    <dgm:cxn modelId="{9DA3B813-40F6-4911-AA8A-CE4B683DC7A0}" type="presParOf" srcId="{3BCD684C-159B-4D9F-B4E0-5E7EA68D614D}" destId="{CC6434C1-B1A5-4ECB-8A32-A1622111884B}" srcOrd="1" destOrd="0" presId="urn:microsoft.com/office/officeart/2005/8/layout/process4"/>
    <dgm:cxn modelId="{E3591EB4-B665-4B27-848D-A99C721AD58F}" type="presParOf" srcId="{3BCD684C-159B-4D9F-B4E0-5E7EA68D614D}" destId="{3888BB93-719B-4838-8194-A7F51D7D8ECB}" srcOrd="2" destOrd="0" presId="urn:microsoft.com/office/officeart/2005/8/layout/process4"/>
    <dgm:cxn modelId="{05F42760-6DFB-40C5-AFE0-511F30703E12}" type="presParOf" srcId="{3888BB93-719B-4838-8194-A7F51D7D8ECB}" destId="{CE16F003-5D32-4720-80C2-B114232EF9B1}" srcOrd="0" destOrd="0" presId="urn:microsoft.com/office/officeart/2005/8/layout/process4"/>
    <dgm:cxn modelId="{2D374047-5AD0-4291-A038-CD773B52985B}" type="presParOf" srcId="{3888BB93-719B-4838-8194-A7F51D7D8ECB}" destId="{063EA348-8F78-450A-8E2A-9113A841F9A8}" srcOrd="1" destOrd="0" presId="urn:microsoft.com/office/officeart/2005/8/layout/process4"/>
    <dgm:cxn modelId="{07AD0C57-AA0C-4AEF-B234-02F6CABC68EE}" type="presParOf" srcId="{AEDDA55C-54D5-4964-805A-EA9BF4903485}" destId="{3E8728E8-C385-48D0-B0CB-39A361780BB0}" srcOrd="3" destOrd="0" presId="urn:microsoft.com/office/officeart/2005/8/layout/process4"/>
    <dgm:cxn modelId="{1C26B3E0-F80B-4BCC-9275-22914438D2A3}" type="presParOf" srcId="{AEDDA55C-54D5-4964-805A-EA9BF4903485}" destId="{602BB733-78EF-41B5-97FE-0DA8AE4FE78E}" srcOrd="4" destOrd="0" presId="urn:microsoft.com/office/officeart/2005/8/layout/process4"/>
    <dgm:cxn modelId="{1405723A-F371-41F7-8550-422717C27D8B}" type="presParOf" srcId="{602BB733-78EF-41B5-97FE-0DA8AE4FE78E}" destId="{94A2CBE1-1745-4544-B912-55A8CEDF0E67}" srcOrd="0" destOrd="0" presId="urn:microsoft.com/office/officeart/2005/8/layout/process4"/>
    <dgm:cxn modelId="{0CB0F903-A6B8-4A22-82EA-C9882326576D}" type="presParOf" srcId="{602BB733-78EF-41B5-97FE-0DA8AE4FE78E}" destId="{244F205B-0210-46B0-A054-4CEE6FB481D1}" srcOrd="1" destOrd="0" presId="urn:microsoft.com/office/officeart/2005/8/layout/process4"/>
    <dgm:cxn modelId="{DD64B895-A2AD-4D1A-869E-1A711FA05081}" type="presParOf" srcId="{602BB733-78EF-41B5-97FE-0DA8AE4FE78E}" destId="{961A0113-576C-4B74-B660-5FE3DDC740AC}" srcOrd="2" destOrd="0" presId="urn:microsoft.com/office/officeart/2005/8/layout/process4"/>
    <dgm:cxn modelId="{AE7CCCB1-C517-46A5-A882-8547C4E5EFB5}" type="presParOf" srcId="{961A0113-576C-4B74-B660-5FE3DDC740AC}" destId="{8998306C-ECC9-4A15-9727-D142551E6AB3}" srcOrd="0" destOrd="0" presId="urn:microsoft.com/office/officeart/2005/8/layout/process4"/>
    <dgm:cxn modelId="{E0657269-8CD7-48FF-B412-AB43C633C0E9}" type="presParOf" srcId="{961A0113-576C-4B74-B660-5FE3DDC740AC}" destId="{91BD5B03-FF19-4328-BD07-D44D6F13FE6D}" srcOrd="1" destOrd="0" presId="urn:microsoft.com/office/officeart/2005/8/layout/process4"/>
    <dgm:cxn modelId="{D6ED6FF1-D3BB-4E7B-9685-C14619B3B681}" type="presParOf" srcId="{AEDDA55C-54D5-4964-805A-EA9BF4903485}" destId="{DB5F8282-061A-43FD-BC60-0C2F380FA4A3}" srcOrd="5" destOrd="0" presId="urn:microsoft.com/office/officeart/2005/8/layout/process4"/>
    <dgm:cxn modelId="{FEAF9DC4-E00F-4C87-990A-870FE4B1DA6F}" type="presParOf" srcId="{AEDDA55C-54D5-4964-805A-EA9BF4903485}" destId="{131729FE-C1BD-45C1-ACD9-BDF96B5DD826}" srcOrd="6" destOrd="0" presId="urn:microsoft.com/office/officeart/2005/8/layout/process4"/>
    <dgm:cxn modelId="{914EFE30-42D0-405B-ADF0-47C5E8CDA983}" type="presParOf" srcId="{131729FE-C1BD-45C1-ACD9-BDF96B5DD826}" destId="{4CE77A0F-3C1B-4EC6-93D4-BB7908A6292F}" srcOrd="0" destOrd="0" presId="urn:microsoft.com/office/officeart/2005/8/layout/process4"/>
    <dgm:cxn modelId="{59F40A28-46E3-4A54-8BBF-4900EF7F40D2}" type="presParOf" srcId="{131729FE-C1BD-45C1-ACD9-BDF96B5DD826}" destId="{670EE4AF-705D-4C0A-9D77-DB8594B8613F}" srcOrd="1" destOrd="0" presId="urn:microsoft.com/office/officeart/2005/8/layout/process4"/>
    <dgm:cxn modelId="{5856C9CF-C47D-4CC4-975C-43F093753F07}" type="presParOf" srcId="{131729FE-C1BD-45C1-ACD9-BDF96B5DD826}" destId="{A72C5816-91B2-4ACA-869C-D8C578CBAD90}" srcOrd="2" destOrd="0" presId="urn:microsoft.com/office/officeart/2005/8/layout/process4"/>
    <dgm:cxn modelId="{7084F1B8-7F44-4AA5-8303-574FD55A1298}" type="presParOf" srcId="{A72C5816-91B2-4ACA-869C-D8C578CBAD90}" destId="{30B1FF3C-F599-44E1-9969-3FCA2D1CBF0C}" srcOrd="0" destOrd="0" presId="urn:microsoft.com/office/officeart/2005/8/layout/process4"/>
    <dgm:cxn modelId="{3BBE90D5-CB68-4AA4-92DE-367B96B4EA79}" type="presParOf" srcId="{A72C5816-91B2-4ACA-869C-D8C578CBAD90}" destId="{9DB36336-1A80-4717-BF74-23555E862F7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E95D52-A925-4C25-8801-E961E0165EC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ABDED6C-7C6E-49F4-87E5-6F952A94BDB9}">
      <dgm:prSet custT="1"/>
      <dgm:spPr/>
      <dgm:t>
        <a:bodyPr/>
        <a:lstStyle/>
        <a:p>
          <a:pPr algn="l" rtl="0"/>
          <a:r>
            <a:rPr lang="ru-RU" sz="1500" b="1" dirty="0" smtClean="0"/>
            <a:t>Через игру активизируется познавательная деятельность обучающихся, интерес к истории, традициям своего народа;</a:t>
          </a:r>
          <a:endParaRPr lang="ru-RU" sz="1500" b="1" dirty="0"/>
        </a:p>
      </dgm:t>
    </dgm:pt>
    <dgm:pt modelId="{CE3AD3B3-A98B-4991-B418-F11D2E60202C}" type="parTrans" cxnId="{E258B3CF-8CC9-4574-B822-2EC73DB16E75}">
      <dgm:prSet/>
      <dgm:spPr/>
      <dgm:t>
        <a:bodyPr/>
        <a:lstStyle/>
        <a:p>
          <a:pPr algn="l"/>
          <a:endParaRPr lang="ru-RU" sz="1500" b="1"/>
        </a:p>
      </dgm:t>
    </dgm:pt>
    <dgm:pt modelId="{75957A0D-435D-4D25-8894-6A6399419264}" type="sibTrans" cxnId="{E258B3CF-8CC9-4574-B822-2EC73DB16E75}">
      <dgm:prSet/>
      <dgm:spPr/>
      <dgm:t>
        <a:bodyPr/>
        <a:lstStyle/>
        <a:p>
          <a:pPr algn="l"/>
          <a:endParaRPr lang="ru-RU" sz="1500" b="1"/>
        </a:p>
      </dgm:t>
    </dgm:pt>
    <dgm:pt modelId="{BF7DB15A-E613-4F96-BD64-209A6C7513A0}">
      <dgm:prSet custT="1"/>
      <dgm:spPr/>
      <dgm:t>
        <a:bodyPr/>
        <a:lstStyle/>
        <a:p>
          <a:pPr algn="l" rtl="0"/>
          <a:r>
            <a:rPr lang="ru-RU" sz="1500" b="1" dirty="0" smtClean="0"/>
            <a:t>Тренируется память, внимание;</a:t>
          </a:r>
          <a:endParaRPr lang="ru-RU" sz="1500" b="1" dirty="0"/>
        </a:p>
      </dgm:t>
    </dgm:pt>
    <dgm:pt modelId="{7148776A-10A9-42B6-833F-4E5BA02F5CAE}" type="parTrans" cxnId="{A3F02A81-8F07-4517-9093-568FC9794E32}">
      <dgm:prSet/>
      <dgm:spPr/>
      <dgm:t>
        <a:bodyPr/>
        <a:lstStyle/>
        <a:p>
          <a:pPr algn="l"/>
          <a:endParaRPr lang="ru-RU" sz="1500" b="1"/>
        </a:p>
      </dgm:t>
    </dgm:pt>
    <dgm:pt modelId="{C553B655-59E5-4263-9651-693EA5503676}" type="sibTrans" cxnId="{A3F02A81-8F07-4517-9093-568FC9794E32}">
      <dgm:prSet/>
      <dgm:spPr/>
      <dgm:t>
        <a:bodyPr/>
        <a:lstStyle/>
        <a:p>
          <a:pPr algn="l"/>
          <a:endParaRPr lang="ru-RU" sz="1500" b="1"/>
        </a:p>
      </dgm:t>
    </dgm:pt>
    <dgm:pt modelId="{657E7E71-0EBC-4EB7-8C3C-6FAB6FBA9F63}">
      <dgm:prSet custT="1"/>
      <dgm:spPr/>
      <dgm:t>
        <a:bodyPr/>
        <a:lstStyle/>
        <a:p>
          <a:pPr algn="l" rtl="0"/>
          <a:r>
            <a:rPr lang="ru-RU" sz="1500" b="1" dirty="0" smtClean="0"/>
            <a:t>Краткая информация помогает расширить кругозор и обогатить словарный запас;</a:t>
          </a:r>
          <a:endParaRPr lang="ru-RU" sz="1500" b="1" dirty="0"/>
        </a:p>
      </dgm:t>
    </dgm:pt>
    <dgm:pt modelId="{82295C00-693C-445B-9ED7-EF11B44501F2}" type="parTrans" cxnId="{7527F27B-D629-4005-9A6E-14544778B8ED}">
      <dgm:prSet/>
      <dgm:spPr/>
      <dgm:t>
        <a:bodyPr/>
        <a:lstStyle/>
        <a:p>
          <a:pPr algn="l"/>
          <a:endParaRPr lang="ru-RU" sz="1500" b="1"/>
        </a:p>
      </dgm:t>
    </dgm:pt>
    <dgm:pt modelId="{493776BB-DA94-43BA-81F2-A51CC4A06E2A}" type="sibTrans" cxnId="{7527F27B-D629-4005-9A6E-14544778B8ED}">
      <dgm:prSet/>
      <dgm:spPr/>
      <dgm:t>
        <a:bodyPr/>
        <a:lstStyle/>
        <a:p>
          <a:pPr algn="l"/>
          <a:endParaRPr lang="ru-RU" sz="1500" b="1"/>
        </a:p>
      </dgm:t>
    </dgm:pt>
    <dgm:pt modelId="{B44FE822-6146-491D-B69D-9DF32B38687A}">
      <dgm:prSet custT="1"/>
      <dgm:spPr/>
      <dgm:t>
        <a:bodyPr/>
        <a:lstStyle/>
        <a:p>
          <a:pPr algn="l" rtl="0"/>
          <a:r>
            <a:rPr lang="ru-RU" sz="1500" b="1" dirty="0" smtClean="0"/>
            <a:t>Образцы кукол пробуждают желания воспроизвести уведенное на практике.</a:t>
          </a:r>
          <a:endParaRPr lang="ru-RU" sz="1500" b="1" dirty="0"/>
        </a:p>
      </dgm:t>
    </dgm:pt>
    <dgm:pt modelId="{C8A9B8A3-7633-4455-9BB3-B1058C4CC748}" type="parTrans" cxnId="{095F985D-D2BF-4F92-8CAA-B6D7EA5CC8A6}">
      <dgm:prSet/>
      <dgm:spPr/>
      <dgm:t>
        <a:bodyPr/>
        <a:lstStyle/>
        <a:p>
          <a:pPr algn="l"/>
          <a:endParaRPr lang="ru-RU" sz="1500" b="1"/>
        </a:p>
      </dgm:t>
    </dgm:pt>
    <dgm:pt modelId="{C4A46588-0FFD-45F5-B87D-177E422042D5}" type="sibTrans" cxnId="{095F985D-D2BF-4F92-8CAA-B6D7EA5CC8A6}">
      <dgm:prSet/>
      <dgm:spPr/>
      <dgm:t>
        <a:bodyPr/>
        <a:lstStyle/>
        <a:p>
          <a:pPr algn="l"/>
          <a:endParaRPr lang="ru-RU" sz="1500" b="1"/>
        </a:p>
      </dgm:t>
    </dgm:pt>
    <dgm:pt modelId="{276714A2-84C2-45B2-A0F3-D741E02B6120}" type="pres">
      <dgm:prSet presAssocID="{B9E95D52-A925-4C25-8801-E961E0165E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3852423-EA2E-4112-AA5B-5D3DACC0DF0E}" type="pres">
      <dgm:prSet presAssocID="{B9E95D52-A925-4C25-8801-E961E0165EC7}" presName="Name1" presStyleCnt="0"/>
      <dgm:spPr/>
    </dgm:pt>
    <dgm:pt modelId="{B1C854D1-D123-4AE0-A2FF-163CA9512889}" type="pres">
      <dgm:prSet presAssocID="{B9E95D52-A925-4C25-8801-E961E0165EC7}" presName="cycle" presStyleCnt="0"/>
      <dgm:spPr/>
    </dgm:pt>
    <dgm:pt modelId="{2737B543-43B0-41E9-BD83-96661D0010FC}" type="pres">
      <dgm:prSet presAssocID="{B9E95D52-A925-4C25-8801-E961E0165EC7}" presName="srcNode" presStyleLbl="node1" presStyleIdx="0" presStyleCnt="4"/>
      <dgm:spPr/>
    </dgm:pt>
    <dgm:pt modelId="{B46921F2-DD4C-464A-9669-D6A17262BFFE}" type="pres">
      <dgm:prSet presAssocID="{B9E95D52-A925-4C25-8801-E961E0165EC7}" presName="conn" presStyleLbl="parChTrans1D2" presStyleIdx="0" presStyleCnt="1"/>
      <dgm:spPr/>
      <dgm:t>
        <a:bodyPr/>
        <a:lstStyle/>
        <a:p>
          <a:endParaRPr lang="ru-RU"/>
        </a:p>
      </dgm:t>
    </dgm:pt>
    <dgm:pt modelId="{C35A1D89-0C2A-4493-B00F-7613979BCA3B}" type="pres">
      <dgm:prSet presAssocID="{B9E95D52-A925-4C25-8801-E961E0165EC7}" presName="extraNode" presStyleLbl="node1" presStyleIdx="0" presStyleCnt="4"/>
      <dgm:spPr/>
    </dgm:pt>
    <dgm:pt modelId="{AF9B0D4F-ADDF-4A57-8F51-7D913CADDE1C}" type="pres">
      <dgm:prSet presAssocID="{B9E95D52-A925-4C25-8801-E961E0165EC7}" presName="dstNode" presStyleLbl="node1" presStyleIdx="0" presStyleCnt="4"/>
      <dgm:spPr/>
    </dgm:pt>
    <dgm:pt modelId="{C489A321-A2F1-45E3-A3E8-91EE66A9408E}" type="pres">
      <dgm:prSet presAssocID="{3ABDED6C-7C6E-49F4-87E5-6F952A94BDB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18840-F531-48A4-9065-DDC585171551}" type="pres">
      <dgm:prSet presAssocID="{3ABDED6C-7C6E-49F4-87E5-6F952A94BDB9}" presName="accent_1" presStyleCnt="0"/>
      <dgm:spPr/>
    </dgm:pt>
    <dgm:pt modelId="{CD141E61-192B-4687-BE70-3FCAEC320BEB}" type="pres">
      <dgm:prSet presAssocID="{3ABDED6C-7C6E-49F4-87E5-6F952A94BDB9}" presName="accentRepeatNode" presStyleLbl="solidFgAcc1" presStyleIdx="0" presStyleCnt="4"/>
      <dgm:spPr/>
    </dgm:pt>
    <dgm:pt modelId="{8CFF8DE0-8742-4E11-B948-5616EF8BD341}" type="pres">
      <dgm:prSet presAssocID="{BF7DB15A-E613-4F96-BD64-209A6C7513A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CD6CF-80DA-4AB0-B73D-1DF968F87887}" type="pres">
      <dgm:prSet presAssocID="{BF7DB15A-E613-4F96-BD64-209A6C7513A0}" presName="accent_2" presStyleCnt="0"/>
      <dgm:spPr/>
    </dgm:pt>
    <dgm:pt modelId="{5D18261A-7161-4397-9F79-577C7FD63CB2}" type="pres">
      <dgm:prSet presAssocID="{BF7DB15A-E613-4F96-BD64-209A6C7513A0}" presName="accentRepeatNode" presStyleLbl="solidFgAcc1" presStyleIdx="1" presStyleCnt="4"/>
      <dgm:spPr/>
    </dgm:pt>
    <dgm:pt modelId="{BE6D8D95-8C0B-4243-960A-717A5C35FFF6}" type="pres">
      <dgm:prSet presAssocID="{657E7E71-0EBC-4EB7-8C3C-6FAB6FBA9F6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15C2A-2F3F-4C39-9C0A-ED455BF597AD}" type="pres">
      <dgm:prSet presAssocID="{657E7E71-0EBC-4EB7-8C3C-6FAB6FBA9F63}" presName="accent_3" presStyleCnt="0"/>
      <dgm:spPr/>
    </dgm:pt>
    <dgm:pt modelId="{7D932C19-3255-44E0-BA4F-CA3F7381714F}" type="pres">
      <dgm:prSet presAssocID="{657E7E71-0EBC-4EB7-8C3C-6FAB6FBA9F63}" presName="accentRepeatNode" presStyleLbl="solidFgAcc1" presStyleIdx="2" presStyleCnt="4"/>
      <dgm:spPr/>
    </dgm:pt>
    <dgm:pt modelId="{BD6FA80E-E620-49B0-ADD2-A261DC7B3CDB}" type="pres">
      <dgm:prSet presAssocID="{B44FE822-6146-491D-B69D-9DF32B38687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5C3EC-6BC5-4EBF-B3B8-8B97504709B4}" type="pres">
      <dgm:prSet presAssocID="{B44FE822-6146-491D-B69D-9DF32B38687A}" presName="accent_4" presStyleCnt="0"/>
      <dgm:spPr/>
    </dgm:pt>
    <dgm:pt modelId="{777F0E2C-9A45-4A91-994D-9A3177FA5635}" type="pres">
      <dgm:prSet presAssocID="{B44FE822-6146-491D-B69D-9DF32B38687A}" presName="accentRepeatNode" presStyleLbl="solidFgAcc1" presStyleIdx="3" presStyleCnt="4"/>
      <dgm:spPr/>
    </dgm:pt>
  </dgm:ptLst>
  <dgm:cxnLst>
    <dgm:cxn modelId="{A3F02A81-8F07-4517-9093-568FC9794E32}" srcId="{B9E95D52-A925-4C25-8801-E961E0165EC7}" destId="{BF7DB15A-E613-4F96-BD64-209A6C7513A0}" srcOrd="1" destOrd="0" parTransId="{7148776A-10A9-42B6-833F-4E5BA02F5CAE}" sibTransId="{C553B655-59E5-4263-9651-693EA5503676}"/>
    <dgm:cxn modelId="{BAB7DF59-8BD6-49C0-B01F-1E16C9CF2179}" type="presOf" srcId="{BF7DB15A-E613-4F96-BD64-209A6C7513A0}" destId="{8CFF8DE0-8742-4E11-B948-5616EF8BD341}" srcOrd="0" destOrd="0" presId="urn:microsoft.com/office/officeart/2008/layout/VerticalCurvedList"/>
    <dgm:cxn modelId="{095F985D-D2BF-4F92-8CAA-B6D7EA5CC8A6}" srcId="{B9E95D52-A925-4C25-8801-E961E0165EC7}" destId="{B44FE822-6146-491D-B69D-9DF32B38687A}" srcOrd="3" destOrd="0" parTransId="{C8A9B8A3-7633-4455-9BB3-B1058C4CC748}" sibTransId="{C4A46588-0FFD-45F5-B87D-177E422042D5}"/>
    <dgm:cxn modelId="{B2012384-58D0-4767-97A2-9ED3C2883F29}" type="presOf" srcId="{B44FE822-6146-491D-B69D-9DF32B38687A}" destId="{BD6FA80E-E620-49B0-ADD2-A261DC7B3CDB}" srcOrd="0" destOrd="0" presId="urn:microsoft.com/office/officeart/2008/layout/VerticalCurvedList"/>
    <dgm:cxn modelId="{B797426C-7E41-4ADC-94B1-C33101639B7A}" type="presOf" srcId="{75957A0D-435D-4D25-8894-6A6399419264}" destId="{B46921F2-DD4C-464A-9669-D6A17262BFFE}" srcOrd="0" destOrd="0" presId="urn:microsoft.com/office/officeart/2008/layout/VerticalCurvedList"/>
    <dgm:cxn modelId="{7527F27B-D629-4005-9A6E-14544778B8ED}" srcId="{B9E95D52-A925-4C25-8801-E961E0165EC7}" destId="{657E7E71-0EBC-4EB7-8C3C-6FAB6FBA9F63}" srcOrd="2" destOrd="0" parTransId="{82295C00-693C-445B-9ED7-EF11B44501F2}" sibTransId="{493776BB-DA94-43BA-81F2-A51CC4A06E2A}"/>
    <dgm:cxn modelId="{0C0F3D06-6BCD-4217-893B-5FDBFAD6514F}" type="presOf" srcId="{B9E95D52-A925-4C25-8801-E961E0165EC7}" destId="{276714A2-84C2-45B2-A0F3-D741E02B6120}" srcOrd="0" destOrd="0" presId="urn:microsoft.com/office/officeart/2008/layout/VerticalCurvedList"/>
    <dgm:cxn modelId="{E258B3CF-8CC9-4574-B822-2EC73DB16E75}" srcId="{B9E95D52-A925-4C25-8801-E961E0165EC7}" destId="{3ABDED6C-7C6E-49F4-87E5-6F952A94BDB9}" srcOrd="0" destOrd="0" parTransId="{CE3AD3B3-A98B-4991-B418-F11D2E60202C}" sibTransId="{75957A0D-435D-4D25-8894-6A6399419264}"/>
    <dgm:cxn modelId="{7E8B657D-C6C5-4177-9B11-A8EBD1262D14}" type="presOf" srcId="{657E7E71-0EBC-4EB7-8C3C-6FAB6FBA9F63}" destId="{BE6D8D95-8C0B-4243-960A-717A5C35FFF6}" srcOrd="0" destOrd="0" presId="urn:microsoft.com/office/officeart/2008/layout/VerticalCurvedList"/>
    <dgm:cxn modelId="{F8FF364C-8E03-467C-B2C0-186561463E89}" type="presOf" srcId="{3ABDED6C-7C6E-49F4-87E5-6F952A94BDB9}" destId="{C489A321-A2F1-45E3-A3E8-91EE66A9408E}" srcOrd="0" destOrd="0" presId="urn:microsoft.com/office/officeart/2008/layout/VerticalCurvedList"/>
    <dgm:cxn modelId="{D8BF1135-B31E-424A-B58B-81AEE34773BD}" type="presParOf" srcId="{276714A2-84C2-45B2-A0F3-D741E02B6120}" destId="{D3852423-EA2E-4112-AA5B-5D3DACC0DF0E}" srcOrd="0" destOrd="0" presId="urn:microsoft.com/office/officeart/2008/layout/VerticalCurvedList"/>
    <dgm:cxn modelId="{BE594B89-AE70-40BD-9406-E59F5FC48C56}" type="presParOf" srcId="{D3852423-EA2E-4112-AA5B-5D3DACC0DF0E}" destId="{B1C854D1-D123-4AE0-A2FF-163CA9512889}" srcOrd="0" destOrd="0" presId="urn:microsoft.com/office/officeart/2008/layout/VerticalCurvedList"/>
    <dgm:cxn modelId="{56D877BE-A84E-40E7-9AF0-A77D96CA06BA}" type="presParOf" srcId="{B1C854D1-D123-4AE0-A2FF-163CA9512889}" destId="{2737B543-43B0-41E9-BD83-96661D0010FC}" srcOrd="0" destOrd="0" presId="urn:microsoft.com/office/officeart/2008/layout/VerticalCurvedList"/>
    <dgm:cxn modelId="{DC0FCCBD-69D2-411B-BA73-2EA9718A5350}" type="presParOf" srcId="{B1C854D1-D123-4AE0-A2FF-163CA9512889}" destId="{B46921F2-DD4C-464A-9669-D6A17262BFFE}" srcOrd="1" destOrd="0" presId="urn:microsoft.com/office/officeart/2008/layout/VerticalCurvedList"/>
    <dgm:cxn modelId="{43920450-F6BE-4621-BE4B-9E235C504F70}" type="presParOf" srcId="{B1C854D1-D123-4AE0-A2FF-163CA9512889}" destId="{C35A1D89-0C2A-4493-B00F-7613979BCA3B}" srcOrd="2" destOrd="0" presId="urn:microsoft.com/office/officeart/2008/layout/VerticalCurvedList"/>
    <dgm:cxn modelId="{04DE20B1-2B96-4F46-9163-4BA2A9856481}" type="presParOf" srcId="{B1C854D1-D123-4AE0-A2FF-163CA9512889}" destId="{AF9B0D4F-ADDF-4A57-8F51-7D913CADDE1C}" srcOrd="3" destOrd="0" presId="urn:microsoft.com/office/officeart/2008/layout/VerticalCurvedList"/>
    <dgm:cxn modelId="{336D68EF-4FA1-4EC0-B1C7-EC85328AD307}" type="presParOf" srcId="{D3852423-EA2E-4112-AA5B-5D3DACC0DF0E}" destId="{C489A321-A2F1-45E3-A3E8-91EE66A9408E}" srcOrd="1" destOrd="0" presId="urn:microsoft.com/office/officeart/2008/layout/VerticalCurvedList"/>
    <dgm:cxn modelId="{22AAA2EB-C2B8-4E6D-83DE-C894AE766613}" type="presParOf" srcId="{D3852423-EA2E-4112-AA5B-5D3DACC0DF0E}" destId="{90218840-F531-48A4-9065-DDC585171551}" srcOrd="2" destOrd="0" presId="urn:microsoft.com/office/officeart/2008/layout/VerticalCurvedList"/>
    <dgm:cxn modelId="{9C1D2A70-3649-4EAB-8696-DD05696DF2F1}" type="presParOf" srcId="{90218840-F531-48A4-9065-DDC585171551}" destId="{CD141E61-192B-4687-BE70-3FCAEC320BEB}" srcOrd="0" destOrd="0" presId="urn:microsoft.com/office/officeart/2008/layout/VerticalCurvedList"/>
    <dgm:cxn modelId="{31DA6E68-8AEB-4E8C-978A-089E29E15029}" type="presParOf" srcId="{D3852423-EA2E-4112-AA5B-5D3DACC0DF0E}" destId="{8CFF8DE0-8742-4E11-B948-5616EF8BD341}" srcOrd="3" destOrd="0" presId="urn:microsoft.com/office/officeart/2008/layout/VerticalCurvedList"/>
    <dgm:cxn modelId="{3CA0EAD7-AF07-4DBE-811D-73A0031F1E4F}" type="presParOf" srcId="{D3852423-EA2E-4112-AA5B-5D3DACC0DF0E}" destId="{436CD6CF-80DA-4AB0-B73D-1DF968F87887}" srcOrd="4" destOrd="0" presId="urn:microsoft.com/office/officeart/2008/layout/VerticalCurvedList"/>
    <dgm:cxn modelId="{41B8B488-7ABE-4106-A66A-F1F07463EE1D}" type="presParOf" srcId="{436CD6CF-80DA-4AB0-B73D-1DF968F87887}" destId="{5D18261A-7161-4397-9F79-577C7FD63CB2}" srcOrd="0" destOrd="0" presId="urn:microsoft.com/office/officeart/2008/layout/VerticalCurvedList"/>
    <dgm:cxn modelId="{765E1588-73E2-496D-8E5F-EC88EBDA9363}" type="presParOf" srcId="{D3852423-EA2E-4112-AA5B-5D3DACC0DF0E}" destId="{BE6D8D95-8C0B-4243-960A-717A5C35FFF6}" srcOrd="5" destOrd="0" presId="urn:microsoft.com/office/officeart/2008/layout/VerticalCurvedList"/>
    <dgm:cxn modelId="{9F6E5D5F-AFD0-4566-8E01-E060C30BE83E}" type="presParOf" srcId="{D3852423-EA2E-4112-AA5B-5D3DACC0DF0E}" destId="{1BC15C2A-2F3F-4C39-9C0A-ED455BF597AD}" srcOrd="6" destOrd="0" presId="urn:microsoft.com/office/officeart/2008/layout/VerticalCurvedList"/>
    <dgm:cxn modelId="{0F40C375-F36B-4575-80BF-876BB89AA441}" type="presParOf" srcId="{1BC15C2A-2F3F-4C39-9C0A-ED455BF597AD}" destId="{7D932C19-3255-44E0-BA4F-CA3F7381714F}" srcOrd="0" destOrd="0" presId="urn:microsoft.com/office/officeart/2008/layout/VerticalCurvedList"/>
    <dgm:cxn modelId="{7EDEC1BD-8333-4CB7-9BE7-E27804C737B3}" type="presParOf" srcId="{D3852423-EA2E-4112-AA5B-5D3DACC0DF0E}" destId="{BD6FA80E-E620-49B0-ADD2-A261DC7B3CDB}" srcOrd="7" destOrd="0" presId="urn:microsoft.com/office/officeart/2008/layout/VerticalCurvedList"/>
    <dgm:cxn modelId="{5163736C-F56A-40FD-B749-19D804773563}" type="presParOf" srcId="{D3852423-EA2E-4112-AA5B-5D3DACC0DF0E}" destId="{F705C3EC-6BC5-4EBF-B3B8-8B97504709B4}" srcOrd="8" destOrd="0" presId="urn:microsoft.com/office/officeart/2008/layout/VerticalCurvedList"/>
    <dgm:cxn modelId="{DDE5B180-8FF7-4CEE-8A01-64AD0876B379}" type="presParOf" srcId="{F705C3EC-6BC5-4EBF-B3B8-8B97504709B4}" destId="{777F0E2C-9A45-4A91-994D-9A3177FA56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982572-FFB4-482B-A99D-4A825461872C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A702755-BCAC-48D0-AB34-D943AFDAFC84}">
      <dgm:prSet/>
      <dgm:spPr/>
      <dgm:t>
        <a:bodyPr/>
        <a:lstStyle/>
        <a:p>
          <a:pPr rtl="0"/>
          <a:r>
            <a:rPr lang="ru-RU" b="1" dirty="0" smtClean="0"/>
            <a:t>Приобщение к истории, культуре русского народа, находит эмоциональный отклик в детских сердцах. </a:t>
          </a:r>
          <a:endParaRPr lang="ru-RU" b="1" dirty="0"/>
        </a:p>
      </dgm:t>
    </dgm:pt>
    <dgm:pt modelId="{DEBA6394-4DB7-4C27-9783-2B72DEB938D7}" type="parTrans" cxnId="{A7C02DB1-5AA3-4E6C-B733-C17CEDCB4F62}">
      <dgm:prSet/>
      <dgm:spPr/>
      <dgm:t>
        <a:bodyPr/>
        <a:lstStyle/>
        <a:p>
          <a:endParaRPr lang="ru-RU" b="1"/>
        </a:p>
      </dgm:t>
    </dgm:pt>
    <dgm:pt modelId="{38C48B7F-02EF-4F12-9F3D-241097D4A05E}" type="sibTrans" cxnId="{A7C02DB1-5AA3-4E6C-B733-C17CEDCB4F62}">
      <dgm:prSet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ru-RU" b="1"/>
        </a:p>
      </dgm:t>
    </dgm:pt>
    <dgm:pt modelId="{67592CEE-FFB8-4E4A-BC0D-A7E74BB789A5}">
      <dgm:prSet/>
      <dgm:spPr/>
      <dgm:t>
        <a:bodyPr/>
        <a:lstStyle/>
        <a:p>
          <a:pPr rtl="0"/>
          <a:r>
            <a:rPr lang="ru-RU" b="1" smtClean="0"/>
            <a:t>Положительно влияет на эстетическое развитие детей, раскрывает творческие способности, способствует формированию общей духовной культуры.</a:t>
          </a:r>
          <a:endParaRPr lang="ru-RU" b="1"/>
        </a:p>
      </dgm:t>
    </dgm:pt>
    <dgm:pt modelId="{EEF740B8-606C-4CD9-BFA5-BDDAC59FFC82}" type="parTrans" cxnId="{5775FF21-BA0E-48DE-B496-42655C89C2E2}">
      <dgm:prSet/>
      <dgm:spPr/>
      <dgm:t>
        <a:bodyPr/>
        <a:lstStyle/>
        <a:p>
          <a:endParaRPr lang="ru-RU" b="1"/>
        </a:p>
      </dgm:t>
    </dgm:pt>
    <dgm:pt modelId="{3BBB1E31-2103-4BB7-9122-D606BFC7A05E}" type="sibTrans" cxnId="{5775FF21-BA0E-48DE-B496-42655C89C2E2}">
      <dgm:prSet/>
      <dgm:spPr/>
      <dgm:t>
        <a:bodyPr/>
        <a:lstStyle/>
        <a:p>
          <a:endParaRPr lang="ru-RU" b="1"/>
        </a:p>
      </dgm:t>
    </dgm:pt>
    <dgm:pt modelId="{8FC53EA6-677A-40CF-A601-B69098BE5FB9}" type="pres">
      <dgm:prSet presAssocID="{6D982572-FFB4-482B-A99D-4A825461872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B09231-CD47-431E-ADB9-31EF89D3149E}" type="pres">
      <dgm:prSet presAssocID="{6D982572-FFB4-482B-A99D-4A825461872C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0BE0796D-0B75-4117-8F44-96A24E15EC8D}" type="pres">
      <dgm:prSet presAssocID="{6D982572-FFB4-482B-A99D-4A825461872C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7D27E-B9F1-4655-BD9E-72067141F2A5}" type="pres">
      <dgm:prSet presAssocID="{6D982572-FFB4-482B-A99D-4A825461872C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7C415-F149-4D1B-9522-901D53256F20}" type="pres">
      <dgm:prSet presAssocID="{6D982572-FFB4-482B-A99D-4A825461872C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D2A51-70FD-4052-A8A4-5113120DDE74}" type="pres">
      <dgm:prSet presAssocID="{6D982572-FFB4-482B-A99D-4A825461872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53CDE-5F26-4007-89B2-0CD512B3402E}" type="pres">
      <dgm:prSet presAssocID="{6D982572-FFB4-482B-A99D-4A825461872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DFF5F-E47F-4846-A250-BF8C711F0C77}" type="presOf" srcId="{67592CEE-FFB8-4E4A-BC0D-A7E74BB789A5}" destId="{A9F7D27E-B9F1-4655-BD9E-72067141F2A5}" srcOrd="0" destOrd="0" presId="urn:microsoft.com/office/officeart/2005/8/layout/vProcess5"/>
    <dgm:cxn modelId="{A7C02DB1-5AA3-4E6C-B733-C17CEDCB4F62}" srcId="{6D982572-FFB4-482B-A99D-4A825461872C}" destId="{2A702755-BCAC-48D0-AB34-D943AFDAFC84}" srcOrd="0" destOrd="0" parTransId="{DEBA6394-4DB7-4C27-9783-2B72DEB938D7}" sibTransId="{38C48B7F-02EF-4F12-9F3D-241097D4A05E}"/>
    <dgm:cxn modelId="{5775FF21-BA0E-48DE-B496-42655C89C2E2}" srcId="{6D982572-FFB4-482B-A99D-4A825461872C}" destId="{67592CEE-FFB8-4E4A-BC0D-A7E74BB789A5}" srcOrd="1" destOrd="0" parTransId="{EEF740B8-606C-4CD9-BFA5-BDDAC59FFC82}" sibTransId="{3BBB1E31-2103-4BB7-9122-D606BFC7A05E}"/>
    <dgm:cxn modelId="{2775979D-FD1F-4BA0-A4DE-8001855AE8AB}" type="presOf" srcId="{2A702755-BCAC-48D0-AB34-D943AFDAFC84}" destId="{B3ED2A51-70FD-4052-A8A4-5113120DDE74}" srcOrd="1" destOrd="0" presId="urn:microsoft.com/office/officeart/2005/8/layout/vProcess5"/>
    <dgm:cxn modelId="{BE684A7C-E461-45B4-870C-47131A71CD0F}" type="presOf" srcId="{2A702755-BCAC-48D0-AB34-D943AFDAFC84}" destId="{0BE0796D-0B75-4117-8F44-96A24E15EC8D}" srcOrd="0" destOrd="0" presId="urn:microsoft.com/office/officeart/2005/8/layout/vProcess5"/>
    <dgm:cxn modelId="{DC4C5693-A0E8-4577-8B6C-89F75875511B}" type="presOf" srcId="{67592CEE-FFB8-4E4A-BC0D-A7E74BB789A5}" destId="{05B53CDE-5F26-4007-89B2-0CD512B3402E}" srcOrd="1" destOrd="0" presId="urn:microsoft.com/office/officeart/2005/8/layout/vProcess5"/>
    <dgm:cxn modelId="{B406C86A-4898-411C-AE49-00EDFF11D6A0}" type="presOf" srcId="{38C48B7F-02EF-4F12-9F3D-241097D4A05E}" destId="{2517C415-F149-4D1B-9522-901D53256F20}" srcOrd="0" destOrd="0" presId="urn:microsoft.com/office/officeart/2005/8/layout/vProcess5"/>
    <dgm:cxn modelId="{819F1152-11A4-403F-86B7-C837ADE384CD}" type="presOf" srcId="{6D982572-FFB4-482B-A99D-4A825461872C}" destId="{8FC53EA6-677A-40CF-A601-B69098BE5FB9}" srcOrd="0" destOrd="0" presId="urn:microsoft.com/office/officeart/2005/8/layout/vProcess5"/>
    <dgm:cxn modelId="{FF717651-8847-485C-A981-128C94EEBBFA}" type="presParOf" srcId="{8FC53EA6-677A-40CF-A601-B69098BE5FB9}" destId="{ECB09231-CD47-431E-ADB9-31EF89D3149E}" srcOrd="0" destOrd="0" presId="urn:microsoft.com/office/officeart/2005/8/layout/vProcess5"/>
    <dgm:cxn modelId="{A1665CCC-C6C4-47AC-B248-0583810D07B8}" type="presParOf" srcId="{8FC53EA6-677A-40CF-A601-B69098BE5FB9}" destId="{0BE0796D-0B75-4117-8F44-96A24E15EC8D}" srcOrd="1" destOrd="0" presId="urn:microsoft.com/office/officeart/2005/8/layout/vProcess5"/>
    <dgm:cxn modelId="{30C37E62-3486-4DF7-A34E-B6684DF52E83}" type="presParOf" srcId="{8FC53EA6-677A-40CF-A601-B69098BE5FB9}" destId="{A9F7D27E-B9F1-4655-BD9E-72067141F2A5}" srcOrd="2" destOrd="0" presId="urn:microsoft.com/office/officeart/2005/8/layout/vProcess5"/>
    <dgm:cxn modelId="{BDDA4FD8-4C47-4C61-9EC8-BCB903A9FA11}" type="presParOf" srcId="{8FC53EA6-677A-40CF-A601-B69098BE5FB9}" destId="{2517C415-F149-4D1B-9522-901D53256F20}" srcOrd="3" destOrd="0" presId="urn:microsoft.com/office/officeart/2005/8/layout/vProcess5"/>
    <dgm:cxn modelId="{70BF29DB-303A-4ADE-9A1F-8DCDF3724A3B}" type="presParOf" srcId="{8FC53EA6-677A-40CF-A601-B69098BE5FB9}" destId="{B3ED2A51-70FD-4052-A8A4-5113120DDE74}" srcOrd="4" destOrd="0" presId="urn:microsoft.com/office/officeart/2005/8/layout/vProcess5"/>
    <dgm:cxn modelId="{69FE9EFD-4EBA-4286-94C0-7E78E0ECBBB9}" type="presParOf" srcId="{8FC53EA6-677A-40CF-A601-B69098BE5FB9}" destId="{05B53CDE-5F26-4007-89B2-0CD512B3402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43BE13-67DC-4F7B-8270-E04DE528371C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52A7C47-26F6-4DE9-9359-ED952B5BE4A9}">
      <dgm:prSet/>
      <dgm:spPr/>
      <dgm:t>
        <a:bodyPr/>
        <a:lstStyle/>
        <a:p>
          <a:pPr rtl="0"/>
          <a:r>
            <a:rPr lang="ru-RU" b="1" dirty="0" smtClean="0"/>
            <a:t>Опыт познания в свою очередь дает почву для формирования уважения к народным традициям, общечеловеческим ценностям, к своей Родине. </a:t>
          </a:r>
          <a:endParaRPr lang="ru-RU" b="1" dirty="0"/>
        </a:p>
      </dgm:t>
    </dgm:pt>
    <dgm:pt modelId="{BBC319B1-D7C8-40EF-80BD-D668BD38F7E6}" type="parTrans" cxnId="{98D44CC1-5EC9-4484-BF46-E342E248A582}">
      <dgm:prSet/>
      <dgm:spPr/>
      <dgm:t>
        <a:bodyPr/>
        <a:lstStyle/>
        <a:p>
          <a:endParaRPr lang="ru-RU"/>
        </a:p>
      </dgm:t>
    </dgm:pt>
    <dgm:pt modelId="{56A6DE13-1FEB-4748-8506-40D65D0B01AB}" type="sibTrans" cxnId="{98D44CC1-5EC9-4484-BF46-E342E248A582}">
      <dgm:prSet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45BC1458-DA29-4F8A-A8CC-6E16652CB8FC}">
      <dgm:prSet/>
      <dgm:spPr/>
      <dgm:t>
        <a:bodyPr/>
        <a:lstStyle/>
        <a:p>
          <a:pPr rtl="0"/>
          <a:r>
            <a:rPr lang="ru-RU" b="1" dirty="0" smtClean="0"/>
            <a:t>Каждое занятие - это крупица народной мудрости, которая направлена на развитие личности ребенка. </a:t>
          </a:r>
          <a:endParaRPr lang="ru-RU" b="1" dirty="0"/>
        </a:p>
      </dgm:t>
    </dgm:pt>
    <dgm:pt modelId="{5560DF23-5414-4BA7-B86B-383869092427}" type="parTrans" cxnId="{A1F9E331-0BFF-4D25-BB94-325BD374F71B}">
      <dgm:prSet/>
      <dgm:spPr/>
      <dgm:t>
        <a:bodyPr/>
        <a:lstStyle/>
        <a:p>
          <a:endParaRPr lang="ru-RU"/>
        </a:p>
      </dgm:t>
    </dgm:pt>
    <dgm:pt modelId="{D45B8A4E-E82F-4600-A9D7-AD921B80C869}" type="sibTrans" cxnId="{A1F9E331-0BFF-4D25-BB94-325BD374F71B}">
      <dgm:prSet/>
      <dgm:spPr/>
      <dgm:t>
        <a:bodyPr/>
        <a:lstStyle/>
        <a:p>
          <a:endParaRPr lang="ru-RU"/>
        </a:p>
      </dgm:t>
    </dgm:pt>
    <dgm:pt modelId="{38B7AE20-7984-4C2B-8167-8095173C19EF}" type="pres">
      <dgm:prSet presAssocID="{6143BE13-67DC-4F7B-8270-E04DE528371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513743-BC60-46D8-BD33-CE8339AD01AC}" type="pres">
      <dgm:prSet presAssocID="{6143BE13-67DC-4F7B-8270-E04DE528371C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7BF9E444-8389-4BAF-BC3A-331A4E375B65}" type="pres">
      <dgm:prSet presAssocID="{6143BE13-67DC-4F7B-8270-E04DE528371C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4CD86-5FF4-4087-BFB0-15F035DF8596}" type="pres">
      <dgm:prSet presAssocID="{6143BE13-67DC-4F7B-8270-E04DE528371C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29889-CCE7-4F89-BFB1-6E2BDCB41C03}" type="pres">
      <dgm:prSet presAssocID="{6143BE13-67DC-4F7B-8270-E04DE528371C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9E2DF-BC63-4EE2-813D-9D442FB5C676}" type="pres">
      <dgm:prSet presAssocID="{6143BE13-67DC-4F7B-8270-E04DE528371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EB7E5-1C35-4991-A925-5EEB42DA36DF}" type="pres">
      <dgm:prSet presAssocID="{6143BE13-67DC-4F7B-8270-E04DE528371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32813-1FA5-412B-89E7-6DB123A91393}" type="presOf" srcId="{56A6DE13-1FEB-4748-8506-40D65D0B01AB}" destId="{43129889-CCE7-4F89-BFB1-6E2BDCB41C03}" srcOrd="0" destOrd="0" presId="urn:microsoft.com/office/officeart/2005/8/layout/vProcess5"/>
    <dgm:cxn modelId="{98D44CC1-5EC9-4484-BF46-E342E248A582}" srcId="{6143BE13-67DC-4F7B-8270-E04DE528371C}" destId="{E52A7C47-26F6-4DE9-9359-ED952B5BE4A9}" srcOrd="0" destOrd="0" parTransId="{BBC319B1-D7C8-40EF-80BD-D668BD38F7E6}" sibTransId="{56A6DE13-1FEB-4748-8506-40D65D0B01AB}"/>
    <dgm:cxn modelId="{A1F9E331-0BFF-4D25-BB94-325BD374F71B}" srcId="{6143BE13-67DC-4F7B-8270-E04DE528371C}" destId="{45BC1458-DA29-4F8A-A8CC-6E16652CB8FC}" srcOrd="1" destOrd="0" parTransId="{5560DF23-5414-4BA7-B86B-383869092427}" sibTransId="{D45B8A4E-E82F-4600-A9D7-AD921B80C869}"/>
    <dgm:cxn modelId="{1C61EF6C-9A74-46C5-94AA-A6137CB5D407}" type="presOf" srcId="{45BC1458-DA29-4F8A-A8CC-6E16652CB8FC}" destId="{9434CD86-5FF4-4087-BFB0-15F035DF8596}" srcOrd="0" destOrd="0" presId="urn:microsoft.com/office/officeart/2005/8/layout/vProcess5"/>
    <dgm:cxn modelId="{91061539-9843-47ED-AC1C-F0A0FB38FFCB}" type="presOf" srcId="{E52A7C47-26F6-4DE9-9359-ED952B5BE4A9}" destId="{7BF9E444-8389-4BAF-BC3A-331A4E375B65}" srcOrd="0" destOrd="0" presId="urn:microsoft.com/office/officeart/2005/8/layout/vProcess5"/>
    <dgm:cxn modelId="{00F8811D-C142-4589-A57B-5EA2FCA55536}" type="presOf" srcId="{6143BE13-67DC-4F7B-8270-E04DE528371C}" destId="{38B7AE20-7984-4C2B-8167-8095173C19EF}" srcOrd="0" destOrd="0" presId="urn:microsoft.com/office/officeart/2005/8/layout/vProcess5"/>
    <dgm:cxn modelId="{679691F0-4040-47F3-A63D-DCD86FD48118}" type="presOf" srcId="{E52A7C47-26F6-4DE9-9359-ED952B5BE4A9}" destId="{E1B9E2DF-BC63-4EE2-813D-9D442FB5C676}" srcOrd="1" destOrd="0" presId="urn:microsoft.com/office/officeart/2005/8/layout/vProcess5"/>
    <dgm:cxn modelId="{56057857-D1BA-4D3C-A374-0E1ACB9DB5D0}" type="presOf" srcId="{45BC1458-DA29-4F8A-A8CC-6E16652CB8FC}" destId="{086EB7E5-1C35-4991-A925-5EEB42DA36DF}" srcOrd="1" destOrd="0" presId="urn:microsoft.com/office/officeart/2005/8/layout/vProcess5"/>
    <dgm:cxn modelId="{BA11772B-8D1C-4B62-ACF4-C63CA2D6E3E0}" type="presParOf" srcId="{38B7AE20-7984-4C2B-8167-8095173C19EF}" destId="{38513743-BC60-46D8-BD33-CE8339AD01AC}" srcOrd="0" destOrd="0" presId="urn:microsoft.com/office/officeart/2005/8/layout/vProcess5"/>
    <dgm:cxn modelId="{1FA19CAA-769D-443B-84FD-6973C4090EE3}" type="presParOf" srcId="{38B7AE20-7984-4C2B-8167-8095173C19EF}" destId="{7BF9E444-8389-4BAF-BC3A-331A4E375B65}" srcOrd="1" destOrd="0" presId="urn:microsoft.com/office/officeart/2005/8/layout/vProcess5"/>
    <dgm:cxn modelId="{1C20EFC6-1887-4144-87BA-294D727669F5}" type="presParOf" srcId="{38B7AE20-7984-4C2B-8167-8095173C19EF}" destId="{9434CD86-5FF4-4087-BFB0-15F035DF8596}" srcOrd="2" destOrd="0" presId="urn:microsoft.com/office/officeart/2005/8/layout/vProcess5"/>
    <dgm:cxn modelId="{9DFE1D1C-3BB9-48DE-9722-AB19F70A902C}" type="presParOf" srcId="{38B7AE20-7984-4C2B-8167-8095173C19EF}" destId="{43129889-CCE7-4F89-BFB1-6E2BDCB41C03}" srcOrd="3" destOrd="0" presId="urn:microsoft.com/office/officeart/2005/8/layout/vProcess5"/>
    <dgm:cxn modelId="{2D53596F-5166-4AA3-A2FF-72BE2D640C5F}" type="presParOf" srcId="{38B7AE20-7984-4C2B-8167-8095173C19EF}" destId="{E1B9E2DF-BC63-4EE2-813D-9D442FB5C676}" srcOrd="4" destOrd="0" presId="urn:microsoft.com/office/officeart/2005/8/layout/vProcess5"/>
    <dgm:cxn modelId="{F09E798F-83CD-46D2-B771-FC6BEACB3EFB}" type="presParOf" srcId="{38B7AE20-7984-4C2B-8167-8095173C19EF}" destId="{086EB7E5-1C35-4991-A925-5EEB42DA36DF}" srcOrd="5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AEE25C-FF8F-4916-9347-21678F676186}" type="doc">
      <dgm:prSet loTypeId="urn:microsoft.com/office/officeart/2005/8/layout/process1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274FCB5-08A1-4049-BB3A-D89B5B8D107E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Положительная динамика реализации краткосрочной  (8-ми часовой) ДООП «Истоки» послужила толчком к созданию расширенной версии программы на 72 часа, где дети узнают не только о многообразии национального достояния, но и смогут  выступить в роли создателей своей, авторской куклы (проектные технологии)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8457704-5161-4E26-93B8-5F1B92292D62}" type="parTrans" cxnId="{A23A89EB-24F8-4AA5-8FC3-7F7D43B0A942}">
      <dgm:prSet/>
      <dgm:spPr/>
      <dgm:t>
        <a:bodyPr/>
        <a:lstStyle/>
        <a:p>
          <a:endParaRPr lang="ru-RU"/>
        </a:p>
      </dgm:t>
    </dgm:pt>
    <dgm:pt modelId="{63FC6042-47F1-427C-972B-E17E13067D19}" type="sibTrans" cxnId="{A23A89EB-24F8-4AA5-8FC3-7F7D43B0A942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8EDA981-18ED-421D-BD04-8A362B4BD2F9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В рамках 72 часовой программы запланировано расширение познавательной игры «Забава» до масштабного муниципального ТУРНИРА, где обучающиеся выступят в роли наставников и со-организаторов.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1B203EC-0FBF-496F-8206-51E59FFFB18A}" type="parTrans" cxnId="{3E34E520-D328-4735-B941-85CCD590B688}">
      <dgm:prSet/>
      <dgm:spPr/>
      <dgm:t>
        <a:bodyPr/>
        <a:lstStyle/>
        <a:p>
          <a:endParaRPr lang="ru-RU"/>
        </a:p>
      </dgm:t>
    </dgm:pt>
    <dgm:pt modelId="{A8328C4F-5D35-4D9C-9B88-91843E47186E}" type="sibTrans" cxnId="{3E34E520-D328-4735-B941-85CCD590B688}">
      <dgm:prSet/>
      <dgm:spPr/>
      <dgm:t>
        <a:bodyPr/>
        <a:lstStyle/>
        <a:p>
          <a:endParaRPr lang="ru-RU"/>
        </a:p>
      </dgm:t>
    </dgm:pt>
    <dgm:pt modelId="{33962820-9F30-4474-BBFE-4EB8B2E67CAF}" type="pres">
      <dgm:prSet presAssocID="{1DAEE25C-FF8F-4916-9347-21678F6761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9ADFE5-8C39-4E81-A217-003A791A0C3F}" type="pres">
      <dgm:prSet presAssocID="{F274FCB5-08A1-4049-BB3A-D89B5B8D107E}" presName="node" presStyleLbl="node1" presStyleIdx="0" presStyleCnt="2" custScaleY="100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B6900-0B7E-4815-A1AD-B46CC70C559D}" type="pres">
      <dgm:prSet presAssocID="{63FC6042-47F1-427C-972B-E17E13067D19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1C3CD05-F40C-43ED-9399-C726E865740B}" type="pres">
      <dgm:prSet presAssocID="{63FC6042-47F1-427C-972B-E17E13067D19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7A57DF8C-01FA-412F-AB3A-EFEADB35619F}" type="pres">
      <dgm:prSet presAssocID="{88EDA981-18ED-421D-BD04-8A362B4BD2F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B32D5-4F21-4881-BD0D-A6E21416EF10}" type="presOf" srcId="{F274FCB5-08A1-4049-BB3A-D89B5B8D107E}" destId="{1B9ADFE5-8C39-4E81-A217-003A791A0C3F}" srcOrd="0" destOrd="0" presId="urn:microsoft.com/office/officeart/2005/8/layout/process1"/>
    <dgm:cxn modelId="{CE5C9EA1-B45A-40F1-A07A-1F8389FEE31D}" type="presOf" srcId="{88EDA981-18ED-421D-BD04-8A362B4BD2F9}" destId="{7A57DF8C-01FA-412F-AB3A-EFEADB35619F}" srcOrd="0" destOrd="0" presId="urn:microsoft.com/office/officeart/2005/8/layout/process1"/>
    <dgm:cxn modelId="{3E34E520-D328-4735-B941-85CCD590B688}" srcId="{1DAEE25C-FF8F-4916-9347-21678F676186}" destId="{88EDA981-18ED-421D-BD04-8A362B4BD2F9}" srcOrd="1" destOrd="0" parTransId="{41B203EC-0FBF-496F-8206-51E59FFFB18A}" sibTransId="{A8328C4F-5D35-4D9C-9B88-91843E47186E}"/>
    <dgm:cxn modelId="{D13BC181-F3E2-485B-8F75-D8E027A08296}" type="presOf" srcId="{63FC6042-47F1-427C-972B-E17E13067D19}" destId="{91C3CD05-F40C-43ED-9399-C726E865740B}" srcOrd="1" destOrd="0" presId="urn:microsoft.com/office/officeart/2005/8/layout/process1"/>
    <dgm:cxn modelId="{8B9D6299-770C-4987-8F97-7847EF7AE609}" type="presOf" srcId="{63FC6042-47F1-427C-972B-E17E13067D19}" destId="{0C5B6900-0B7E-4815-A1AD-B46CC70C559D}" srcOrd="0" destOrd="0" presId="urn:microsoft.com/office/officeart/2005/8/layout/process1"/>
    <dgm:cxn modelId="{A23A89EB-24F8-4AA5-8FC3-7F7D43B0A942}" srcId="{1DAEE25C-FF8F-4916-9347-21678F676186}" destId="{F274FCB5-08A1-4049-BB3A-D89B5B8D107E}" srcOrd="0" destOrd="0" parTransId="{C8457704-5161-4E26-93B8-5F1B92292D62}" sibTransId="{63FC6042-47F1-427C-972B-E17E13067D19}"/>
    <dgm:cxn modelId="{8F581EFD-9316-4C0D-9AF6-269A5C034694}" type="presOf" srcId="{1DAEE25C-FF8F-4916-9347-21678F676186}" destId="{33962820-9F30-4474-BBFE-4EB8B2E67CAF}" srcOrd="0" destOrd="0" presId="urn:microsoft.com/office/officeart/2005/8/layout/process1"/>
    <dgm:cxn modelId="{8A1170E0-2AD5-461C-A4E6-9038918C43BC}" type="presParOf" srcId="{33962820-9F30-4474-BBFE-4EB8B2E67CAF}" destId="{1B9ADFE5-8C39-4E81-A217-003A791A0C3F}" srcOrd="0" destOrd="0" presId="urn:microsoft.com/office/officeart/2005/8/layout/process1"/>
    <dgm:cxn modelId="{5C508377-FF5B-4B89-9AB2-2A1CDCC347A4}" type="presParOf" srcId="{33962820-9F30-4474-BBFE-4EB8B2E67CAF}" destId="{0C5B6900-0B7E-4815-A1AD-B46CC70C559D}" srcOrd="1" destOrd="0" presId="urn:microsoft.com/office/officeart/2005/8/layout/process1"/>
    <dgm:cxn modelId="{DD78E13E-A479-4486-82FC-18FDD0B1A173}" type="presParOf" srcId="{0C5B6900-0B7E-4815-A1AD-B46CC70C559D}" destId="{91C3CD05-F40C-43ED-9399-C726E865740B}" srcOrd="0" destOrd="0" presId="urn:microsoft.com/office/officeart/2005/8/layout/process1"/>
    <dgm:cxn modelId="{191FE4B4-9439-4748-964C-A9A4E738581F}" type="presParOf" srcId="{33962820-9F30-4474-BBFE-4EB8B2E67CAF}" destId="{7A57DF8C-01FA-412F-AB3A-EFEADB35619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A2FE0-D4AC-4783-84B6-2DFD201DC970}">
      <dsp:nvSpPr>
        <dsp:cNvPr id="0" name=""/>
        <dsp:cNvSpPr/>
      </dsp:nvSpPr>
      <dsp:spPr>
        <a:xfrm>
          <a:off x="4171" y="0"/>
          <a:ext cx="2060245" cy="33803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Предметные: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4171" y="0"/>
        <a:ext cx="2060245" cy="1014105"/>
      </dsp:txXfrm>
    </dsp:sp>
    <dsp:sp modelId="{A5FCE395-75DC-4C95-8F79-71C2E6B8008B}">
      <dsp:nvSpPr>
        <dsp:cNvPr id="0" name=""/>
        <dsp:cNvSpPr/>
      </dsp:nvSpPr>
      <dsp:spPr>
        <a:xfrm>
          <a:off x="206816" y="1015096"/>
          <a:ext cx="1648196" cy="1019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Повторение изученного материала через игру, название куклы, событие, время года ее изготовления;  </a:t>
          </a:r>
          <a:endParaRPr lang="ru-RU" sz="1200" kern="1200" dirty="0"/>
        </a:p>
      </dsp:txBody>
      <dsp:txXfrm>
        <a:off x="236668" y="1044948"/>
        <a:ext cx="1588492" cy="959518"/>
      </dsp:txXfrm>
    </dsp:sp>
    <dsp:sp modelId="{A62CFBA8-F707-44CF-8619-A5B23D01BE30}">
      <dsp:nvSpPr>
        <dsp:cNvPr id="0" name=""/>
        <dsp:cNvSpPr/>
      </dsp:nvSpPr>
      <dsp:spPr>
        <a:xfrm>
          <a:off x="206816" y="2191122"/>
          <a:ext cx="1648196" cy="1019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Расширение кругозора и обогащение словарного запаса. </a:t>
          </a:r>
          <a:endParaRPr lang="ru-RU" sz="1200" kern="1200" dirty="0"/>
        </a:p>
      </dsp:txBody>
      <dsp:txXfrm>
        <a:off x="236668" y="2220974"/>
        <a:ext cx="1588492" cy="959518"/>
      </dsp:txXfrm>
    </dsp:sp>
    <dsp:sp modelId="{DA8B5719-C3EA-4693-8500-5845AE87F96C}">
      <dsp:nvSpPr>
        <dsp:cNvPr id="0" name=""/>
        <dsp:cNvSpPr/>
      </dsp:nvSpPr>
      <dsp:spPr>
        <a:xfrm>
          <a:off x="2215556" y="0"/>
          <a:ext cx="2060245" cy="33803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Метапредметные</a:t>
          </a:r>
          <a:r>
            <a:rPr lang="ru-RU" sz="1700" b="1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: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2215556" y="0"/>
        <a:ext cx="2060245" cy="1014105"/>
      </dsp:txXfrm>
    </dsp:sp>
    <dsp:sp modelId="{16C8C9B7-CB36-4188-B3BC-C66F346467E0}">
      <dsp:nvSpPr>
        <dsp:cNvPr id="0" name=""/>
        <dsp:cNvSpPr/>
      </dsp:nvSpPr>
      <dsp:spPr>
        <a:xfrm>
          <a:off x="2421581" y="1015096"/>
          <a:ext cx="1648196" cy="1019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познавательного интереса, улучшение памяти, внимания; </a:t>
          </a:r>
          <a:endParaRPr lang="ru-RU" sz="1200" kern="1200" dirty="0"/>
        </a:p>
      </dsp:txBody>
      <dsp:txXfrm>
        <a:off x="2451433" y="1044948"/>
        <a:ext cx="1588492" cy="959518"/>
      </dsp:txXfrm>
    </dsp:sp>
    <dsp:sp modelId="{529C61ED-20D6-4D13-BA15-090821DDB871}">
      <dsp:nvSpPr>
        <dsp:cNvPr id="0" name=""/>
        <dsp:cNvSpPr/>
      </dsp:nvSpPr>
      <dsp:spPr>
        <a:xfrm>
          <a:off x="2421581" y="2191122"/>
          <a:ext cx="1648196" cy="1019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Формирование навыка командной игры.</a:t>
          </a:r>
          <a:endParaRPr lang="ru-RU" sz="1200" kern="1200"/>
        </a:p>
      </dsp:txBody>
      <dsp:txXfrm>
        <a:off x="2451433" y="2220974"/>
        <a:ext cx="1588492" cy="959518"/>
      </dsp:txXfrm>
    </dsp:sp>
    <dsp:sp modelId="{7EFCA997-2CC5-41F0-AFDF-AF701F43EEF5}">
      <dsp:nvSpPr>
        <dsp:cNvPr id="0" name=""/>
        <dsp:cNvSpPr/>
      </dsp:nvSpPr>
      <dsp:spPr>
        <a:xfrm>
          <a:off x="4430320" y="0"/>
          <a:ext cx="2060245" cy="33803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Личностные:</a:t>
          </a:r>
          <a:r>
            <a:rPr lang="ru-RU" sz="17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endParaRPr lang="ru-RU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430320" y="0"/>
        <a:ext cx="2060245" cy="1014105"/>
      </dsp:txXfrm>
    </dsp:sp>
    <dsp:sp modelId="{14F2E181-8745-43CF-8EAE-3E050E3F2400}">
      <dsp:nvSpPr>
        <dsp:cNvPr id="0" name=""/>
        <dsp:cNvSpPr/>
      </dsp:nvSpPr>
      <dsp:spPr>
        <a:xfrm>
          <a:off x="4636345" y="1014105"/>
          <a:ext cx="1648196" cy="2197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уважительного отношения к культуре, труду, семейным ценностям, через знакомство с обычаями, традициями на Руси</a:t>
          </a:r>
          <a:endParaRPr lang="ru-RU" sz="1200" kern="1200" dirty="0"/>
        </a:p>
      </dsp:txBody>
      <dsp:txXfrm>
        <a:off x="4684619" y="1062379"/>
        <a:ext cx="1551648" cy="21006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9FCE6-378E-4193-A942-D9BD08771F05}">
      <dsp:nvSpPr>
        <dsp:cNvPr id="0" name=""/>
        <dsp:cNvSpPr/>
      </dsp:nvSpPr>
      <dsp:spPr>
        <a:xfrm>
          <a:off x="2474688" y="0"/>
          <a:ext cx="4184482" cy="11521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Закрепление знаний о ранее изученном материале о традиционной народной кукле.</a:t>
          </a:r>
          <a:endParaRPr lang="ru-RU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474688" y="144016"/>
        <a:ext cx="3752434" cy="864096"/>
      </dsp:txXfrm>
    </dsp:sp>
    <dsp:sp modelId="{169C2946-143A-4A9B-A588-FD24D80F5421}">
      <dsp:nvSpPr>
        <dsp:cNvPr id="0" name=""/>
        <dsp:cNvSpPr/>
      </dsp:nvSpPr>
      <dsp:spPr>
        <a:xfrm>
          <a:off x="314965" y="0"/>
          <a:ext cx="2159722" cy="1152128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ЦЕЛЬ: </a:t>
          </a:r>
          <a:endParaRPr lang="ru-RU" sz="5000" kern="1200" dirty="0"/>
        </a:p>
      </dsp:txBody>
      <dsp:txXfrm>
        <a:off x="371207" y="56242"/>
        <a:ext cx="2047238" cy="1039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36C17-8D6B-4571-A24C-5DCFDF82A2BE}">
      <dsp:nvSpPr>
        <dsp:cNvPr id="0" name=""/>
        <dsp:cNvSpPr/>
      </dsp:nvSpPr>
      <dsp:spPr>
        <a:xfrm>
          <a:off x="0" y="0"/>
          <a:ext cx="5554799" cy="914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ИГРА «Забава» разработана как метод ТЕКУЩЕГО КОНТРОЛЯ, который позволяет выявить насколько хорошо усвоен теоретический материал.</a:t>
          </a:r>
          <a:endParaRPr lang="ru-RU" sz="1300" b="1" kern="1200" dirty="0"/>
        </a:p>
      </dsp:txBody>
      <dsp:txXfrm>
        <a:off x="26773" y="26773"/>
        <a:ext cx="4610009" cy="860550"/>
      </dsp:txXfrm>
    </dsp:sp>
    <dsp:sp modelId="{1A2D5B41-E952-4D37-8250-7BF1A1AFCFB5}">
      <dsp:nvSpPr>
        <dsp:cNvPr id="0" name=""/>
        <dsp:cNvSpPr/>
      </dsp:nvSpPr>
      <dsp:spPr>
        <a:xfrm>
          <a:off x="980258" y="1117228"/>
          <a:ext cx="5554799" cy="914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 ее помощью дети быстрее запоминают название кукол, события, времена года, для которого предназначена та или иная кукла. Применяется в конце каждого занятия ДООП «Истоки».</a:t>
          </a:r>
          <a:endParaRPr lang="ru-RU" sz="1300" b="1" kern="1200" dirty="0"/>
        </a:p>
      </dsp:txBody>
      <dsp:txXfrm>
        <a:off x="1007031" y="1144001"/>
        <a:ext cx="3926832" cy="860550"/>
      </dsp:txXfrm>
    </dsp:sp>
    <dsp:sp modelId="{569D08D2-5865-45CD-83F1-614DFF91EEC2}">
      <dsp:nvSpPr>
        <dsp:cNvPr id="0" name=""/>
        <dsp:cNvSpPr/>
      </dsp:nvSpPr>
      <dsp:spPr>
        <a:xfrm>
          <a:off x="4960636" y="718581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/>
        </a:p>
      </dsp:txBody>
      <dsp:txXfrm>
        <a:off x="5094322" y="718581"/>
        <a:ext cx="326790" cy="447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025D2-CEE3-4931-A22B-39FDBD4148E2}">
      <dsp:nvSpPr>
        <dsp:cNvPr id="0" name=""/>
        <dsp:cNvSpPr/>
      </dsp:nvSpPr>
      <dsp:spPr>
        <a:xfrm>
          <a:off x="1201391" y="54070"/>
          <a:ext cx="2434491" cy="179907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D71E0A-92B7-4E64-93E0-42B6EB404A62}">
      <dsp:nvSpPr>
        <dsp:cNvPr id="0" name=""/>
        <dsp:cNvSpPr/>
      </dsp:nvSpPr>
      <dsp:spPr>
        <a:xfrm>
          <a:off x="1693469" y="1526943"/>
          <a:ext cx="2097806" cy="5041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Карточки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 изображением куклы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3469" y="1526943"/>
        <a:ext cx="2097806" cy="504137"/>
      </dsp:txXfrm>
    </dsp:sp>
    <dsp:sp modelId="{C97EFC34-1181-47D3-BE0E-9BECAE57779F}">
      <dsp:nvSpPr>
        <dsp:cNvPr id="0" name=""/>
        <dsp:cNvSpPr/>
      </dsp:nvSpPr>
      <dsp:spPr>
        <a:xfrm>
          <a:off x="4154825" y="54070"/>
          <a:ext cx="2434491" cy="179907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F38B3C-646B-4FFD-9149-14ADED203A65}">
      <dsp:nvSpPr>
        <dsp:cNvPr id="0" name=""/>
        <dsp:cNvSpPr/>
      </dsp:nvSpPr>
      <dsp:spPr>
        <a:xfrm>
          <a:off x="4646903" y="1526943"/>
          <a:ext cx="2097806" cy="5041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Карточки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 названием куклы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6903" y="1526943"/>
        <a:ext cx="2097806" cy="504137"/>
      </dsp:txXfrm>
    </dsp:sp>
    <dsp:sp modelId="{BC88CA3E-2D92-42C7-9CF3-AFBCB45E1004}">
      <dsp:nvSpPr>
        <dsp:cNvPr id="0" name=""/>
        <dsp:cNvSpPr/>
      </dsp:nvSpPr>
      <dsp:spPr>
        <a:xfrm>
          <a:off x="2678108" y="2290069"/>
          <a:ext cx="2434491" cy="179907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667232-D208-4D04-8ED6-05BDA85AF1C6}">
      <dsp:nvSpPr>
        <dsp:cNvPr id="0" name=""/>
        <dsp:cNvSpPr/>
      </dsp:nvSpPr>
      <dsp:spPr>
        <a:xfrm>
          <a:off x="3170186" y="3762942"/>
          <a:ext cx="2097806" cy="5041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Информационные карточки (с кратким описанием)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0186" y="3762942"/>
        <a:ext cx="2097806" cy="5041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7D6DD-39A7-4368-B1B8-C9A589F7577C}">
      <dsp:nvSpPr>
        <dsp:cNvPr id="0" name=""/>
        <dsp:cNvSpPr/>
      </dsp:nvSpPr>
      <dsp:spPr>
        <a:xfrm>
          <a:off x="0" y="4471463"/>
          <a:ext cx="6768752" cy="978246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Победителем становится тот, кто больше отгадает или первый закроет свою карточку №1 (данный пункт уместен, если необходим соревновательный момент, в другом случае, оценивается только, то насколько дети овладели изученным материалом. Используются только те карточки с названием кукол № 2, с которыми познакомились обучающиеся во время занятия. Чем больше изучено, тем больше карточек № 2 используется)</a:t>
          </a:r>
          <a:endParaRPr lang="ru-RU" sz="1200" b="1" kern="1200" dirty="0"/>
        </a:p>
      </dsp:txBody>
      <dsp:txXfrm>
        <a:off x="0" y="4471463"/>
        <a:ext cx="6768752" cy="978246"/>
      </dsp:txXfrm>
    </dsp:sp>
    <dsp:sp modelId="{CC6434C1-B1A5-4ECB-8A32-A1622111884B}">
      <dsp:nvSpPr>
        <dsp:cNvPr id="0" name=""/>
        <dsp:cNvSpPr/>
      </dsp:nvSpPr>
      <dsp:spPr>
        <a:xfrm rot="10800000">
          <a:off x="0" y="2981593"/>
          <a:ext cx="6768752" cy="1504543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Ведущий читает название куклы с карточки №2 </a:t>
          </a:r>
          <a:endParaRPr lang="ru-RU" sz="1200" b="1" kern="1200" dirty="0"/>
        </a:p>
      </dsp:txBody>
      <dsp:txXfrm rot="-10800000">
        <a:off x="0" y="2981593"/>
        <a:ext cx="6768752" cy="528094"/>
      </dsp:txXfrm>
    </dsp:sp>
    <dsp:sp modelId="{CE16F003-5D32-4720-80C2-B114232EF9B1}">
      <dsp:nvSpPr>
        <dsp:cNvPr id="0" name=""/>
        <dsp:cNvSpPr/>
      </dsp:nvSpPr>
      <dsp:spPr>
        <a:xfrm>
          <a:off x="0" y="3509688"/>
          <a:ext cx="3384376" cy="44985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Остальные игроки сопоставляют название куклы с карточкой №1 и определяют какой кукле оно принадлежит?</a:t>
          </a:r>
          <a:endParaRPr lang="ru-RU" sz="1200" b="1" kern="1200" dirty="0"/>
        </a:p>
      </dsp:txBody>
      <dsp:txXfrm>
        <a:off x="0" y="3509688"/>
        <a:ext cx="3384376" cy="449858"/>
      </dsp:txXfrm>
    </dsp:sp>
    <dsp:sp modelId="{063EA348-8F78-450A-8E2A-9113A841F9A8}">
      <dsp:nvSpPr>
        <dsp:cNvPr id="0" name=""/>
        <dsp:cNvSpPr/>
      </dsp:nvSpPr>
      <dsp:spPr>
        <a:xfrm>
          <a:off x="3384376" y="3509688"/>
          <a:ext cx="3384376" cy="44985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8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информационной карточке №3 ведущий сообщает краткую информацию о кукле</a:t>
          </a:r>
          <a:endParaRPr lang="ru-RU" sz="1200" b="1" kern="1200" dirty="0"/>
        </a:p>
      </dsp:txBody>
      <dsp:txXfrm>
        <a:off x="3384376" y="3509688"/>
        <a:ext cx="3384376" cy="449858"/>
      </dsp:txXfrm>
    </dsp:sp>
    <dsp:sp modelId="{244F205B-0210-46B0-A054-4CEE6FB481D1}">
      <dsp:nvSpPr>
        <dsp:cNvPr id="0" name=""/>
        <dsp:cNvSpPr/>
      </dsp:nvSpPr>
      <dsp:spPr>
        <a:xfrm rot="10800000">
          <a:off x="0" y="1491723"/>
          <a:ext cx="6768752" cy="1504543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Выбрать ведущего, того кто будет читать карточки №2 и №3 </a:t>
          </a:r>
          <a:endParaRPr lang="ru-RU" sz="1200" b="1" kern="1200" dirty="0"/>
        </a:p>
      </dsp:txBody>
      <dsp:txXfrm rot="-10800000">
        <a:off x="0" y="1491723"/>
        <a:ext cx="6768752" cy="528094"/>
      </dsp:txXfrm>
    </dsp:sp>
    <dsp:sp modelId="{8998306C-ECC9-4A15-9727-D142551E6AB3}">
      <dsp:nvSpPr>
        <dsp:cNvPr id="0" name=""/>
        <dsp:cNvSpPr/>
      </dsp:nvSpPr>
      <dsp:spPr>
        <a:xfrm>
          <a:off x="0" y="2019818"/>
          <a:ext cx="3384376" cy="44985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16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№2 «Карточки с названием кукол»</a:t>
          </a:r>
          <a:endParaRPr lang="ru-RU" sz="1200" b="1" kern="1200" dirty="0"/>
        </a:p>
      </dsp:txBody>
      <dsp:txXfrm>
        <a:off x="0" y="2019818"/>
        <a:ext cx="3384376" cy="449858"/>
      </dsp:txXfrm>
    </dsp:sp>
    <dsp:sp modelId="{91BD5B03-FF19-4328-BD07-D44D6F13FE6D}">
      <dsp:nvSpPr>
        <dsp:cNvPr id="0" name=""/>
        <dsp:cNvSpPr/>
      </dsp:nvSpPr>
      <dsp:spPr>
        <a:xfrm>
          <a:off x="3384376" y="2019818"/>
          <a:ext cx="3384376" cy="44985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4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№3 «Информационные карточки»</a:t>
          </a:r>
          <a:endParaRPr lang="ru-RU" sz="1200" b="1" kern="1200" dirty="0"/>
        </a:p>
      </dsp:txBody>
      <dsp:txXfrm>
        <a:off x="3384376" y="2019818"/>
        <a:ext cx="3384376" cy="449858"/>
      </dsp:txXfrm>
    </dsp:sp>
    <dsp:sp modelId="{670EE4AF-705D-4C0A-9D77-DB8594B8613F}">
      <dsp:nvSpPr>
        <dsp:cNvPr id="0" name=""/>
        <dsp:cNvSpPr/>
      </dsp:nvSpPr>
      <dsp:spPr>
        <a:xfrm rot="10800000">
          <a:off x="0" y="0"/>
          <a:ext cx="6768752" cy="1504543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Перед началом игры необходимо:</a:t>
          </a:r>
          <a:endParaRPr lang="ru-RU" sz="1200" b="1" kern="1200" dirty="0"/>
        </a:p>
      </dsp:txBody>
      <dsp:txXfrm rot="-10800000">
        <a:off x="0" y="0"/>
        <a:ext cx="6768752" cy="528094"/>
      </dsp:txXfrm>
    </dsp:sp>
    <dsp:sp modelId="{30B1FF3C-F599-44E1-9969-3FCA2D1CBF0C}">
      <dsp:nvSpPr>
        <dsp:cNvPr id="0" name=""/>
        <dsp:cNvSpPr/>
      </dsp:nvSpPr>
      <dsp:spPr>
        <a:xfrm>
          <a:off x="0" y="529948"/>
          <a:ext cx="3384376" cy="44985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32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Раздать в произвольном порядке карточки №1</a:t>
          </a:r>
          <a:endParaRPr lang="ru-RU" sz="1200" b="1" kern="1200" dirty="0"/>
        </a:p>
      </dsp:txBody>
      <dsp:txXfrm>
        <a:off x="0" y="529948"/>
        <a:ext cx="3384376" cy="449858"/>
      </dsp:txXfrm>
    </dsp:sp>
    <dsp:sp modelId="{9DB36336-1A80-4717-BF74-23555E862F78}">
      <dsp:nvSpPr>
        <dsp:cNvPr id="0" name=""/>
        <dsp:cNvSpPr/>
      </dsp:nvSpPr>
      <dsp:spPr>
        <a:xfrm>
          <a:off x="3384376" y="529948"/>
          <a:ext cx="3384376" cy="44985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№1 «Карточки с изображением кукол»</a:t>
          </a:r>
          <a:endParaRPr lang="ru-RU" sz="1200" b="1" kern="1200" dirty="0"/>
        </a:p>
      </dsp:txBody>
      <dsp:txXfrm>
        <a:off x="3384376" y="529948"/>
        <a:ext cx="3384376" cy="449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0569-3162-4624-8508-7DCDE5395D3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2020-4A17-42A6-BC2E-9D340F99E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3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2020-4A17-42A6-BC2E-9D340F99E6D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5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2020-4A17-42A6-BC2E-9D340F99E6D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9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29C06-5161-4E6A-B09B-BC46E58507AB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i-sad/vospitatelnaya-rabota/2021/02/05/sbornik-narodnyy-kalendar-v-stihah-i-pogovorka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&#1091;&#1088;&#1086;&#1082;.&#1088;&#1092;/library/kalendar_narodnih_kukol_13201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3"/>
          <a:srcRect l="5538" r="9289"/>
          <a:stretch>
            <a:fillRect/>
          </a:stretch>
        </p:blipFill>
        <p:spPr bwMode="auto">
          <a:xfrm>
            <a:off x="-40620" y="-21368"/>
            <a:ext cx="9170492" cy="6899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0149" y="259934"/>
            <a:ext cx="53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МЕТОДИЧЕСКИЙ КЕЙС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номинации: «Методическая палитра изобразительных искусств»</a:t>
            </a:r>
          </a:p>
          <a:p>
            <a:pPr algn="ctr"/>
            <a:r>
              <a:rPr lang="en-US" sz="2800" b="1" dirty="0" smtClean="0">
                <a:solidFill>
                  <a:srgbClr val="951B84"/>
                </a:solidFill>
              </a:rPr>
              <a:t> </a:t>
            </a:r>
            <a:r>
              <a:rPr lang="ru-RU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Методическая разработка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cs typeface="Arial" pitchFamily="34" charset="0"/>
              </a:rPr>
              <a:t> «ЗАБАВА»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cs typeface="Arial" pitchFamily="34" charset="0"/>
              </a:rPr>
              <a:t>познавательная игра для детей</a:t>
            </a:r>
          </a:p>
        </p:txBody>
      </p:sp>
      <p:pic>
        <p:nvPicPr>
          <p:cNvPr id="8" name="Рисунок 7" descr="C:\Users\Ау дод\Desktop\20230112_140422.jpg"/>
          <p:cNvPicPr/>
          <p:nvPr/>
        </p:nvPicPr>
        <p:blipFill>
          <a:blip r:embed="rId4" cstate="print"/>
          <a:srcRect l="27332" r="15127"/>
          <a:stretch>
            <a:fillRect/>
          </a:stretch>
        </p:blipFill>
        <p:spPr bwMode="auto">
          <a:xfrm rot="5400000">
            <a:off x="4453438" y="1404422"/>
            <a:ext cx="3594710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761528" y="5949280"/>
            <a:ext cx="52350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Разработчик: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Богатырь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Светлана Анатольевна, </a:t>
            </a:r>
          </a:p>
          <a:p>
            <a:pPr algn="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педагог дополнительного образования</a:t>
            </a:r>
          </a:p>
          <a:p>
            <a:pPr algn="r"/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АУ ДО «</a:t>
            </a:r>
            <a:r>
              <a:rPr lang="ru-RU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ЦДОДиМ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УМР, </a:t>
            </a:r>
            <a:r>
              <a:rPr lang="ru-RU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Уватский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р-он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п. </a:t>
            </a:r>
            <a:r>
              <a:rPr lang="ru-RU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Туртас</a:t>
            </a: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805" y="347595"/>
            <a:ext cx="6472254" cy="5825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ВОСПИТАТЕЛЬНАЯ РЕЗУЛЬТАТИВНОСТЬ</a:t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2"/>
          <a:srcRect l="5538" r="74311"/>
          <a:stretch>
            <a:fillRect/>
          </a:stretch>
        </p:blipFill>
        <p:spPr bwMode="auto">
          <a:xfrm>
            <a:off x="-1" y="0"/>
            <a:ext cx="2156497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57633717"/>
              </p:ext>
            </p:extLst>
          </p:nvPr>
        </p:nvGraphicFramePr>
        <p:xfrm>
          <a:off x="2227977" y="1057721"/>
          <a:ext cx="6751082" cy="251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C:\Users\Ау дод\Desktop\20230411_12331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791910"/>
            <a:ext cx="3500462" cy="266404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Ау дод\Desktop\20230411_115804.jpg"/>
          <p:cNvPicPr/>
          <p:nvPr/>
        </p:nvPicPr>
        <p:blipFill>
          <a:blip r:embed="rId9" cstate="print"/>
          <a:srcRect l="7118" t="11333" r="5689"/>
          <a:stretch>
            <a:fillRect/>
          </a:stretch>
        </p:blipFill>
        <p:spPr bwMode="auto">
          <a:xfrm rot="5400000">
            <a:off x="5947259" y="4277185"/>
            <a:ext cx="2664048" cy="210219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2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2"/>
          <a:srcRect l="5538" r="74311"/>
          <a:stretch>
            <a:fillRect/>
          </a:stretch>
        </p:blipFill>
        <p:spPr bwMode="auto">
          <a:xfrm>
            <a:off x="-1" y="0"/>
            <a:ext cx="2156497" cy="6858000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15451644"/>
              </p:ext>
            </p:extLst>
          </p:nvPr>
        </p:nvGraphicFramePr>
        <p:xfrm>
          <a:off x="2382298" y="1052736"/>
          <a:ext cx="651018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C:\Users\Ау дод\Desktop\20230411_122351.jpg"/>
          <p:cNvPicPr/>
          <p:nvPr/>
        </p:nvPicPr>
        <p:blipFill>
          <a:blip r:embed="rId8" cstate="print"/>
          <a:srcRect t="13887" r="22572"/>
          <a:stretch>
            <a:fillRect/>
          </a:stretch>
        </p:blipFill>
        <p:spPr bwMode="auto">
          <a:xfrm rot="5400000">
            <a:off x="5959049" y="3968881"/>
            <a:ext cx="2632982" cy="22602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06684" y="470142"/>
            <a:ext cx="5698976" cy="5825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ВОСПИТАТЕЛЬНАЯ РЕЗУЛЬТАТИВНОСТЬ</a:t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Рисунок 4" descr="C:\Users\Ау дод\Desktop\20230409_131058.jpg"/>
          <p:cNvPicPr/>
          <p:nvPr/>
        </p:nvPicPr>
        <p:blipFill>
          <a:blip r:embed="rId9" cstate="print"/>
          <a:srcRect b="9091"/>
          <a:stretch>
            <a:fillRect/>
          </a:stretch>
        </p:blipFill>
        <p:spPr bwMode="auto">
          <a:xfrm>
            <a:off x="2987824" y="4048768"/>
            <a:ext cx="3423774" cy="263298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2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7443" y="182110"/>
            <a:ext cx="6472254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ПЕРСПЕКТИВЫ РАЗВИТИЯ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2"/>
          <a:srcRect l="5538" r="74311"/>
          <a:stretch>
            <a:fillRect/>
          </a:stretch>
        </p:blipFill>
        <p:spPr bwMode="auto">
          <a:xfrm>
            <a:off x="-1" y="0"/>
            <a:ext cx="2156497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37645905"/>
              </p:ext>
            </p:extLst>
          </p:nvPr>
        </p:nvGraphicFramePr>
        <p:xfrm>
          <a:off x="2319067" y="764704"/>
          <a:ext cx="664900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C:\Users\Ау дод\Desktop\20230411_123113.jpg"/>
          <p:cNvPicPr/>
          <p:nvPr/>
        </p:nvPicPr>
        <p:blipFill>
          <a:blip r:embed="rId8" cstate="print"/>
          <a:srcRect l="4457" r="4501" b="21494"/>
          <a:stretch>
            <a:fillRect/>
          </a:stretch>
        </p:blipFill>
        <p:spPr bwMode="auto">
          <a:xfrm>
            <a:off x="2627784" y="4221088"/>
            <a:ext cx="3071834" cy="207438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Ау дод\Desktop\20230409_121722.jpg"/>
          <p:cNvPicPr/>
          <p:nvPr/>
        </p:nvPicPr>
        <p:blipFill>
          <a:blip r:embed="rId9" cstate="print"/>
          <a:srcRect t="8183" b="13037"/>
          <a:stretch>
            <a:fillRect/>
          </a:stretch>
        </p:blipFill>
        <p:spPr bwMode="auto">
          <a:xfrm>
            <a:off x="5508104" y="4566625"/>
            <a:ext cx="3058428" cy="207438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2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2"/>
          <a:srcRect l="5538" r="74311"/>
          <a:stretch>
            <a:fillRect/>
          </a:stretch>
        </p:blipFill>
        <p:spPr bwMode="auto">
          <a:xfrm>
            <a:off x="0" y="-16164"/>
            <a:ext cx="2156497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260648"/>
            <a:ext cx="4968552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АВТОР ОБРАЗОВТАЛЕЬНОЙ ПРАКТИКИ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843242"/>
            <a:ext cx="6172762" cy="22322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Богатырь Светлана Анатольевна,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педагог дополнительного образования автономного учреждения дополнительного образования «Центр дополнительного образования детей и молодёжи»                Уватского муниципального района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67731" y="3284984"/>
            <a:ext cx="4040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КОНТАКТНАЯ ИНФОРМАЦИЯ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4097370"/>
              </p:ext>
            </p:extLst>
          </p:nvPr>
        </p:nvGraphicFramePr>
        <p:xfrm>
          <a:off x="2339752" y="3956143"/>
          <a:ext cx="6494222" cy="245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462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2"/>
          <a:srcRect l="5538" r="74311"/>
          <a:stretch>
            <a:fillRect/>
          </a:stretch>
        </p:blipFill>
        <p:spPr bwMode="auto">
          <a:xfrm>
            <a:off x="-26492" y="-41668"/>
            <a:ext cx="2169600" cy="68996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21820" y="1196752"/>
            <a:ext cx="62170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1.В.И. Белов Лад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. Очерки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народной эстетики/ предисл. С.Н. Семанов/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Отв.ред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. О. А. Платонов. –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М.:Институт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 русской цивилизации, 2013. – 512 с.</a:t>
            </a:r>
          </a:p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2.И.И.Шангина Русские традиционные праздники. СПБ, 1997г. </a:t>
            </a:r>
          </a:p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3.«Народный календарь- основа планирования работы со школьниками», «Детство-Пресс», Санкт-Петербург, 2008г.</a:t>
            </a:r>
          </a:p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4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.И.А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Бойчук, Т.Н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.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Попушина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. «Ознакомление детей младшего и среднего школьного возраста с русским народным творчеством», «Детство-Пресс», Санкт-Петербург, 2009г.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5.И.Зимина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«Текстильные обрядовые куклы» Издательство «Ладога-100», 2000.</a:t>
            </a:r>
          </a:p>
          <a:p>
            <a:pPr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6.И.Н.Котова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, А.С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. Котова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«Русские обряды и традиции. Народная кукла.» - Санкт-Петербург, «Паритет», 2003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год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8595" y="404664"/>
            <a:ext cx="6320174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ЛИТЕРАТУРА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8655" y="4182687"/>
            <a:ext cx="6320174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ИНТЕРНЕТ-РЕСУРСЫ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37061" y="4855381"/>
            <a:ext cx="57606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1.Галина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и Марина Дайн «Русская тряпичная кукла» - Москва, «Культура и традиции», 2007 год </a:t>
            </a:r>
          </a:p>
          <a:p>
            <a:pPr lvl="0"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2.Сборник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. Народный календарь в стихах и поговорках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lvl="0" algn="just"/>
            <a:r>
              <a:rPr lang="ru-RU" sz="1400" u="sng" dirty="0">
                <a:solidFill>
                  <a:srgbClr val="0000FF"/>
                </a:solidFill>
                <a:ea typeface="Times New Roman" panose="02020603050405020304" pitchFamily="18" charset="0"/>
                <a:hlinkClick r:id="rId3"/>
              </a:rPr>
              <a:t>https://</a:t>
            </a:r>
            <a:r>
              <a:rPr lang="ru-RU" sz="1400" u="sng" dirty="0" smtClean="0">
                <a:solidFill>
                  <a:srgbClr val="0000FF"/>
                </a:solidFill>
                <a:ea typeface="Times New Roman" panose="02020603050405020304" pitchFamily="18" charset="0"/>
                <a:hlinkClick r:id="rId3"/>
              </a:rPr>
              <a:t>nsportal.ru/detskii-sad/vospitatelnaya-rabota/2021/02/05/sbornik-narodnyy-kalendar-v-stihah-i-pogovorkah</a:t>
            </a:r>
            <a:endParaRPr lang="ru-RU" sz="1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algn="just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3.Ванюкова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Светлана Леонидовна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ru-RU" sz="1400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Календарь народных кукол. (</a:t>
            </a:r>
            <a:r>
              <a:rPr lang="ru-RU" sz="1400" u="sng" dirty="0" err="1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xn</a:t>
            </a:r>
            <a:r>
              <a:rPr lang="ru-RU" sz="1400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--j1ahfl.xn--p1ai</a:t>
            </a:r>
            <a:r>
              <a:rPr lang="ru-RU" sz="1400" u="sng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)</a:t>
            </a:r>
            <a:r>
              <a:rPr lang="ru-RU" sz="140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2"/>
          <a:srcRect l="5538" r="74311"/>
          <a:stretch>
            <a:fillRect/>
          </a:stretch>
        </p:blipFill>
        <p:spPr bwMode="auto">
          <a:xfrm>
            <a:off x="-108520" y="0"/>
            <a:ext cx="2169600" cy="6899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332656"/>
            <a:ext cx="597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ПРЕДПОСЫЛКИ СОЗДАНИЯ МЕТОДИЧЕСКОЙ РАЗРАБОТКИ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6523" y="727444"/>
            <a:ext cx="2376264" cy="2160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ysClr val="windowText" lastClr="000000"/>
                </a:solidFill>
              </a:rPr>
              <a:t>Наличие </a:t>
            </a:r>
            <a:r>
              <a:rPr lang="ru-RU" sz="1600" b="1" dirty="0">
                <a:solidFill>
                  <a:sysClr val="windowText" lastClr="000000"/>
                </a:solidFill>
              </a:rPr>
              <a:t>уникального образовательного пространства Музейная комната «Русская изба»</a:t>
            </a:r>
          </a:p>
          <a:p>
            <a:pPr lvl="0" algn="ctr"/>
            <a:r>
              <a:rPr lang="ru-RU" sz="1600" b="1" dirty="0">
                <a:solidFill>
                  <a:sysClr val="windowText" lastClr="000000"/>
                </a:solidFill>
              </a:rPr>
              <a:t>       </a:t>
            </a:r>
            <a:r>
              <a:rPr lang="ru-RU" sz="1600" b="1" dirty="0" smtClean="0">
                <a:solidFill>
                  <a:sysClr val="windowText" lastClr="000000"/>
                </a:solidFill>
              </a:rPr>
              <a:t>в </a:t>
            </a:r>
            <a:r>
              <a:rPr lang="ru-RU" sz="1600" b="1" dirty="0">
                <a:solidFill>
                  <a:sysClr val="windowText" lastClr="000000"/>
                </a:solidFill>
              </a:rPr>
              <a:t>учреждении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67944" y="701988"/>
            <a:ext cx="2376264" cy="2160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краткосрочной </a:t>
            </a:r>
          </a:p>
          <a:p>
            <a:pPr lvl="0"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ДООП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«Истоки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Рисунок 12" descr="C:\Users\Ау дод\Desktop\20221116_1439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521" y="4149080"/>
            <a:ext cx="3031567" cy="2471513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>
            <a:off x="5012501" y="1540523"/>
            <a:ext cx="660814" cy="62842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C:\Users\Ау дод\Desktop\20230415_1243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1022" y="4149080"/>
            <a:ext cx="3214710" cy="242889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Выноска со стрелкой вниз 16"/>
          <p:cNvSpPr/>
          <p:nvPr/>
        </p:nvSpPr>
        <p:spPr>
          <a:xfrm>
            <a:off x="3203848" y="3043504"/>
            <a:ext cx="5715040" cy="1271590"/>
          </a:xfrm>
          <a:prstGeom prst="downArrowCallout">
            <a:avLst/>
          </a:prstGeom>
          <a:solidFill>
            <a:srgbClr val="C10F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программы разработана познавательная игра для детей </a:t>
            </a:r>
            <a:r>
              <a:rPr lang="ru-RU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«Забава»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9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2"/>
          <a:srcRect l="5538" r="74311"/>
          <a:stretch>
            <a:fillRect/>
          </a:stretch>
        </p:blipFill>
        <p:spPr bwMode="auto">
          <a:xfrm>
            <a:off x="-108520" y="0"/>
            <a:ext cx="2169600" cy="689966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428860" y="332656"/>
            <a:ext cx="6000792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ПРИОРИТЕТНОЕ НАПРАВЛЕНИЕ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1685846"/>
            <a:ext cx="6000792" cy="2786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Сохранение народного творчества, этнокультурного воспитания,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традиций, ремесел, культурного наследия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936907" y="1052736"/>
            <a:ext cx="984698" cy="97840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71800" y="4910718"/>
            <a:ext cx="54555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НОРМАТИВНОЕ ОБОСНОВАНИЕ: </a:t>
            </a:r>
            <a:r>
              <a:rPr lang="ru-RU" sz="1400" dirty="0" smtClean="0"/>
              <a:t>Министерство Просвещения РФ (МИНПРОСВЕЩЕНИЯ </a:t>
            </a:r>
            <a:r>
              <a:rPr lang="ru-RU" sz="1400" dirty="0"/>
              <a:t>РОССИИ) </a:t>
            </a:r>
            <a:r>
              <a:rPr lang="ru-RU" sz="1400" dirty="0" smtClean="0"/>
              <a:t>Протокол </a:t>
            </a:r>
            <a:r>
              <a:rPr lang="ru-RU" sz="1400" dirty="0"/>
              <a:t>заочного заседания Рабочей группы по дополнительному </a:t>
            </a:r>
            <a:r>
              <a:rPr lang="ru-RU" sz="1400" dirty="0" smtClean="0"/>
              <a:t>образованию </a:t>
            </a:r>
            <a:r>
              <a:rPr lang="ru-RU" sz="1400" dirty="0"/>
              <a:t>детей Экспертного совета Министерства просвещения Российской Федерации по вопросам дополнительного образования детей и взрослых, воспитания и детского </a:t>
            </a:r>
            <a:r>
              <a:rPr lang="ru-RU" sz="1400" dirty="0" smtClean="0"/>
              <a:t>отдыха от 22.03.2023 г. №Д06-23/06пр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6078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2"/>
          <a:srcRect l="5538" r="74311"/>
          <a:stretch>
            <a:fillRect/>
          </a:stretch>
        </p:blipFill>
        <p:spPr bwMode="auto">
          <a:xfrm>
            <a:off x="0" y="0"/>
            <a:ext cx="2169600" cy="689966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357554" y="421200"/>
            <a:ext cx="5286412" cy="1143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ДООП «Истоки» направлена на возрождение традиций изготовления народной куклы из различных материалов и приобщению обучающихся к своим истокам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 descr="C:\Users\Бухгалтер\Desktop\20230425_1136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571876"/>
            <a:ext cx="424847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3000364" y="1714488"/>
            <a:ext cx="1985970" cy="164307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1857364"/>
            <a:ext cx="2088232" cy="13776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u="sng" dirty="0" smtClean="0"/>
              <a:t>Целевая аудитория:</a:t>
            </a:r>
          </a:p>
          <a:p>
            <a:pPr algn="ctr"/>
            <a:r>
              <a:rPr lang="ru-RU" dirty="0"/>
              <a:t>о</a:t>
            </a:r>
            <a:r>
              <a:rPr lang="ru-RU" dirty="0" smtClean="0"/>
              <a:t>бучающиеся </a:t>
            </a:r>
          </a:p>
          <a:p>
            <a:pPr algn="ctr"/>
            <a:r>
              <a:rPr lang="ru-RU" dirty="0" smtClean="0"/>
              <a:t>6 – 8 лет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43570" y="1714488"/>
            <a:ext cx="1985970" cy="164307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2160" y="1901932"/>
            <a:ext cx="1933263" cy="13776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u="sng" dirty="0" smtClean="0"/>
              <a:t>Срок реализации, </a:t>
            </a:r>
            <a:r>
              <a:rPr lang="ru-RU" sz="1400" i="1" u="sng" dirty="0"/>
              <a:t>о</a:t>
            </a:r>
            <a:r>
              <a:rPr lang="ru-RU" sz="1400" i="1" u="sng" dirty="0" smtClean="0"/>
              <a:t>бъём часов</a:t>
            </a:r>
          </a:p>
          <a:p>
            <a:pPr algn="ctr"/>
            <a:r>
              <a:rPr lang="ru-RU" dirty="0" smtClean="0"/>
              <a:t>1 месяц</a:t>
            </a:r>
          </a:p>
          <a:p>
            <a:pPr algn="ctr"/>
            <a:r>
              <a:rPr lang="ru-RU" dirty="0" smtClean="0"/>
              <a:t>8 часа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2"/>
          <a:srcRect l="5538" r="74311"/>
          <a:stretch>
            <a:fillRect/>
          </a:stretch>
        </p:blipFill>
        <p:spPr bwMode="auto">
          <a:xfrm>
            <a:off x="-26492" y="-41668"/>
            <a:ext cx="2169600" cy="68996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12109" y="142679"/>
            <a:ext cx="5813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МЕТОДИЧЕСКАЯ РАЗРАБОТКА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«ЗАБАВА»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ПОЗНАВАТЕЛЬНАЯ ИГРА ДЛЯ ДЕТЕЙ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77326320"/>
              </p:ext>
            </p:extLst>
          </p:nvPr>
        </p:nvGraphicFramePr>
        <p:xfrm>
          <a:off x="2401120" y="3284984"/>
          <a:ext cx="6491359" cy="3380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91018058"/>
              </p:ext>
            </p:extLst>
          </p:nvPr>
        </p:nvGraphicFramePr>
        <p:xfrm>
          <a:off x="2178840" y="1492330"/>
          <a:ext cx="6974137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27725" y="2602062"/>
            <a:ext cx="15820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2"/>
          <a:srcRect l="5538" r="74311"/>
          <a:stretch>
            <a:fillRect/>
          </a:stretch>
        </p:blipFill>
        <p:spPr bwMode="auto">
          <a:xfrm>
            <a:off x="-26492" y="-41668"/>
            <a:ext cx="2169600" cy="6899668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20263460"/>
              </p:ext>
            </p:extLst>
          </p:nvPr>
        </p:nvGraphicFramePr>
        <p:xfrm>
          <a:off x="2357422" y="2223315"/>
          <a:ext cx="6535058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75821" y="385969"/>
            <a:ext cx="584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МЕТОДИКИ И ТЕХНОЛОГИИ </a:t>
            </a:r>
          </a:p>
        </p:txBody>
      </p:sp>
      <p:pic>
        <p:nvPicPr>
          <p:cNvPr id="15" name="Рисунок 14" descr="C:\Users\Ау дод\Desktop\20230409_131455.jpg"/>
          <p:cNvPicPr/>
          <p:nvPr/>
        </p:nvPicPr>
        <p:blipFill>
          <a:blip r:embed="rId8" cstate="print"/>
          <a:srcRect b="4857"/>
          <a:stretch>
            <a:fillRect/>
          </a:stretch>
        </p:blipFill>
        <p:spPr bwMode="auto">
          <a:xfrm>
            <a:off x="5868144" y="4452474"/>
            <a:ext cx="2826199" cy="2213886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67744" y="9060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buFont typeface="Wingdings" pitchFamily="2" charset="2"/>
              <a:buChar char="v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 наглядности;</a:t>
            </a:r>
          </a:p>
          <a:p>
            <a:pPr indent="457200" algn="just">
              <a:buFont typeface="Wingdings" pitchFamily="2" charset="2"/>
              <a:buChar char="v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  практики;</a:t>
            </a:r>
          </a:p>
          <a:p>
            <a:pPr indent="457200" algn="just">
              <a:buFont typeface="Wingdings" pitchFamily="2" charset="2"/>
              <a:buChar char="v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 игровых технологий;</a:t>
            </a:r>
          </a:p>
          <a:p>
            <a:pPr indent="457200" algn="just">
              <a:buFont typeface="Wingdings" pitchFamily="2" charset="2"/>
              <a:buChar char="v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 контроля.</a:t>
            </a:r>
          </a:p>
        </p:txBody>
      </p:sp>
      <p:pic>
        <p:nvPicPr>
          <p:cNvPr id="7" name="Рисунок 6" descr="C:\Users\Ау дод\Desktop\оценчные формы контрроля\ЛАБОРАТОРИЯ\20230409_131336.jpg"/>
          <p:cNvPicPr/>
          <p:nvPr/>
        </p:nvPicPr>
        <p:blipFill>
          <a:blip r:embed="rId9" cstate="print"/>
          <a:srcRect r="22075" b="17843"/>
          <a:stretch>
            <a:fillRect/>
          </a:stretch>
        </p:blipFill>
        <p:spPr bwMode="auto">
          <a:xfrm>
            <a:off x="2786050" y="4429132"/>
            <a:ext cx="2857520" cy="221457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2"/>
          <a:srcRect l="5538" r="74311"/>
          <a:stretch>
            <a:fillRect/>
          </a:stretch>
        </p:blipFill>
        <p:spPr bwMode="auto">
          <a:xfrm>
            <a:off x="-26492" y="-41668"/>
            <a:ext cx="2169600" cy="68996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86539" y="909063"/>
            <a:ext cx="6357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основу методической разработки «Забава» познавательная игра для детей» положена технология геймификации (игрофикации).  </a:t>
            </a:r>
          </a:p>
          <a:p>
            <a:pPr indent="457200" algn="just"/>
            <a:endParaRPr lang="ru-RU" sz="1000" dirty="0"/>
          </a:p>
          <a:p>
            <a:pPr indent="457200" algn="ctr"/>
            <a:r>
              <a:rPr lang="ru-RU" sz="2000" b="1" u="sng" dirty="0" smtClean="0">
                <a:solidFill>
                  <a:srgbClr val="C00000"/>
                </a:solidFill>
              </a:rPr>
              <a:t>Игра </a:t>
            </a:r>
            <a:r>
              <a:rPr lang="ru-RU" sz="2000" b="1" u="sng" dirty="0">
                <a:solidFill>
                  <a:srgbClr val="C00000"/>
                </a:solidFill>
              </a:rPr>
              <a:t>состоит из 3 видов карточек</a:t>
            </a:r>
            <a:r>
              <a:rPr lang="ru-RU" sz="2000" b="1" u="sng" dirty="0" smtClean="0">
                <a:solidFill>
                  <a:srgbClr val="C00000"/>
                </a:solidFill>
              </a:rPr>
              <a:t>: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3889" y="106788"/>
            <a:ext cx="4263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НОВИЗНА И ПОТЕНЦИАЛ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МЕТОДИЧЕСКОЙ РАЗРАБОТКИ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67649923"/>
              </p:ext>
            </p:extLst>
          </p:nvPr>
        </p:nvGraphicFramePr>
        <p:xfrm>
          <a:off x="1835696" y="2461620"/>
          <a:ext cx="7946101" cy="432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3"/>
          <a:srcRect l="5538" r="74311"/>
          <a:stretch>
            <a:fillRect/>
          </a:stretch>
        </p:blipFill>
        <p:spPr bwMode="auto">
          <a:xfrm>
            <a:off x="-26492" y="-41668"/>
            <a:ext cx="2169600" cy="68996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60757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ИГРЕ МОГУТ ПРИНИМАТЬ УЧАСТИЕ НЕОГРАНИЧЕННОЕ КОЛИЧЕСТВО ОБУЧАЮЩИХСЯ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60563332"/>
              </p:ext>
            </p:extLst>
          </p:nvPr>
        </p:nvGraphicFramePr>
        <p:xfrm>
          <a:off x="2267744" y="1289804"/>
          <a:ext cx="6768752" cy="545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721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klike.net/uploads/posts/2022-10/1667114858_3-38.jpg"/>
          <p:cNvPicPr>
            <a:picLocks noChangeAspect="1" noChangeArrowheads="1"/>
          </p:cNvPicPr>
          <p:nvPr/>
        </p:nvPicPr>
        <p:blipFill>
          <a:blip r:embed="rId2"/>
          <a:srcRect l="5538" r="74311"/>
          <a:stretch>
            <a:fillRect/>
          </a:stretch>
        </p:blipFill>
        <p:spPr bwMode="auto">
          <a:xfrm>
            <a:off x="-26492" y="-41668"/>
            <a:ext cx="2169600" cy="68996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27784" y="9003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РЕЗУЛЬТАТИВНОСТЬ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МЕТОДИЧЕКОЙ РАЗРАБОТКИ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69606824"/>
              </p:ext>
            </p:extLst>
          </p:nvPr>
        </p:nvGraphicFramePr>
        <p:xfrm>
          <a:off x="2143108" y="764705"/>
          <a:ext cx="68213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C:\Users\Ау дод\Desktop\20230126_121423.jpg"/>
          <p:cNvPicPr/>
          <p:nvPr/>
        </p:nvPicPr>
        <p:blipFill>
          <a:blip r:embed="rId8" cstate="print"/>
          <a:srcRect t="23024" r="53760" b="30097"/>
          <a:stretch>
            <a:fillRect/>
          </a:stretch>
        </p:blipFill>
        <p:spPr bwMode="auto">
          <a:xfrm rot="10800000">
            <a:off x="5148064" y="3933056"/>
            <a:ext cx="3388937" cy="269145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Ау дод\Desktop\IMG-e19f2eb3998a871ac4b5ec2dd92d8c19-V (1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5841" y="3933057"/>
            <a:ext cx="2143140" cy="269145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23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</TotalTime>
  <Words>924</Words>
  <Application>Microsoft Office PowerPoint</Application>
  <PresentationFormat>Экран (4:3)</PresentationFormat>
  <Paragraphs>105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ВОСПИТАТЕЛЬНАЯ РЕЗУЛЬТАТИВНОСТЬ </vt:lpstr>
      <vt:lpstr>ВОСПИТАТЕЛЬНАЯ РЕЗУЛЬТАТИВНОСТЬ </vt:lpstr>
      <vt:lpstr>ПЕРСПЕКТИВЫ РАЗВИТИЯ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 ДОД « Центр дополнительного образования детей и молодёжи Уватского муниципального района»</dc:title>
  <dc:creator>Светлана</dc:creator>
  <cp:lastModifiedBy>Светлана</cp:lastModifiedBy>
  <cp:revision>132</cp:revision>
  <dcterms:created xsi:type="dcterms:W3CDTF">2013-02-12T05:05:43Z</dcterms:created>
  <dcterms:modified xsi:type="dcterms:W3CDTF">2023-10-20T04:51:02Z</dcterms:modified>
</cp:coreProperties>
</file>